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slideLayouts/slideLayout27.xml" ContentType="application/vnd.openxmlformats-officedocument.presentationml.slideLayout+xml"/>
  <Override PartName="/ppt/theme/theme3.xml" ContentType="application/vnd.openxmlformats-officedocument.theme+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slideLayouts/slideLayout28.xml" ContentType="application/vnd.openxmlformats-officedocument.presentationml.slideLayout+xml"/>
  <Override PartName="/ppt/theme/theme4.xml" ContentType="application/vnd.openxmlformats-officedocument.them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1.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2.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notesSlides/notesSlide3.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notesSlides/notesSlide4.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notesSlides/notesSlide5.xml" ContentType="application/vnd.openxmlformats-officedocument.presentationml.notesSlide+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notesSlides/notesSlide6.xml" ContentType="application/vnd.openxmlformats-officedocument.presentationml.notesSlide+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2"/>
    <p:sldMasterId id="2147483676" r:id="rId3"/>
    <p:sldMasterId id="2147483680" r:id="rId4"/>
  </p:sldMasterIdLst>
  <p:notesMasterIdLst>
    <p:notesMasterId r:id="rId36"/>
  </p:notesMasterIdLst>
  <p:handoutMasterIdLst>
    <p:handoutMasterId r:id="rId37"/>
  </p:handoutMasterIdLst>
  <p:sldIdLst>
    <p:sldId id="797" r:id="rId5"/>
    <p:sldId id="804" r:id="rId6"/>
    <p:sldId id="813" r:id="rId7"/>
    <p:sldId id="809" r:id="rId8"/>
    <p:sldId id="808" r:id="rId9"/>
    <p:sldId id="814" r:id="rId10"/>
    <p:sldId id="917" r:id="rId11"/>
    <p:sldId id="903" r:id="rId12"/>
    <p:sldId id="816" r:id="rId13"/>
    <p:sldId id="894" r:id="rId14"/>
    <p:sldId id="907" r:id="rId15"/>
    <p:sldId id="908" r:id="rId16"/>
    <p:sldId id="824" r:id="rId17"/>
    <p:sldId id="889" r:id="rId18"/>
    <p:sldId id="890" r:id="rId19"/>
    <p:sldId id="891" r:id="rId20"/>
    <p:sldId id="848" r:id="rId21"/>
    <p:sldId id="818" r:id="rId22"/>
    <p:sldId id="918" r:id="rId23"/>
    <p:sldId id="919" r:id="rId24"/>
    <p:sldId id="909" r:id="rId25"/>
    <p:sldId id="851" r:id="rId26"/>
    <p:sldId id="854" r:id="rId27"/>
    <p:sldId id="858" r:id="rId28"/>
    <p:sldId id="867" r:id="rId29"/>
    <p:sldId id="868" r:id="rId30"/>
    <p:sldId id="872" r:id="rId31"/>
    <p:sldId id="876" r:id="rId32"/>
    <p:sldId id="881" r:id="rId33"/>
    <p:sldId id="887" r:id="rId34"/>
    <p:sldId id="899" r:id="rId35"/>
  </p:sldIdLst>
  <p:sldSz cx="9144000" cy="5143500" type="screen16x9"/>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8A1A"/>
    <a:srgbClr val="23450D"/>
    <a:srgbClr val="72AF21"/>
    <a:srgbClr val="ADE267"/>
    <a:srgbClr val="FFFFFF"/>
    <a:srgbClr val="F28C40"/>
    <a:srgbClr val="FF3333"/>
    <a:srgbClr val="8A0000"/>
    <a:srgbClr val="FF6969"/>
    <a:srgbClr val="FC84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643" autoAdjust="0"/>
    <p:restoredTop sz="94118" autoAdjust="0"/>
  </p:normalViewPr>
  <p:slideViewPr>
    <p:cSldViewPr showGuides="1">
      <p:cViewPr varScale="1">
        <p:scale>
          <a:sx n="107" d="100"/>
          <a:sy n="107" d="100"/>
        </p:scale>
        <p:origin x="984" y="77"/>
      </p:cViewPr>
      <p:guideLst>
        <p:guide orient="horz" pos="1620"/>
        <p:guide pos="2880"/>
      </p:guideLst>
    </p:cSldViewPr>
  </p:slideViewPr>
  <p:notesTextViewPr>
    <p:cViewPr>
      <p:scale>
        <a:sx n="3" d="2"/>
        <a:sy n="3" d="2"/>
      </p:scale>
      <p:origin x="0" y="0"/>
    </p:cViewPr>
  </p:notesTextViewPr>
  <p:sorterViewPr>
    <p:cViewPr>
      <p:scale>
        <a:sx n="124" d="100"/>
        <a:sy n="124" d="100"/>
      </p:scale>
      <p:origin x="0" y="3780"/>
    </p:cViewPr>
  </p:sorterViewPr>
  <p:notesViewPr>
    <p:cSldViewPr>
      <p:cViewPr varScale="1">
        <p:scale>
          <a:sx n="80" d="100"/>
          <a:sy n="80" d="100"/>
        </p:scale>
        <p:origin x="-2106"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98F4C2-7610-42A6-BF2C-B11D352F3CCE}" type="datetimeFigureOut">
              <a:rPr lang="zh-CN" altLang="en-US" smtClean="0"/>
              <a:t>2025/12/29</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B4AEAE-535F-4AE9-9C81-D40AE5A83DE4}"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AB654D-C9EB-4060-810C-DA7395686836}" type="datetimeFigureOut">
              <a:rPr lang="zh-CN" altLang="en-US" smtClean="0"/>
              <a:t>2025/12/29</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761B18-8876-4120-B662-E27EB1A2D4B9}"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7761B18-8876-4120-B662-E27EB1A2D4B9}" type="slidenum">
              <a:rPr lang="zh-CN" altLang="en-US" smtClean="0"/>
              <a:t>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7761B18-8876-4120-B662-E27EB1A2D4B9}" type="slidenum">
              <a:rPr lang="zh-CN" altLang="en-US" smtClean="0"/>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7761B18-8876-4120-B662-E27EB1A2D4B9}" type="slidenum">
              <a:rPr lang="zh-CN" altLang="en-US" smtClean="0"/>
              <a:t>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67974-8EA4-F268-78DC-C5DCC3FD97B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B91BB7A-D70C-9B61-3044-13F84365919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1788D6D-D1F5-2C04-AF3D-E5396903DF66}"/>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F555EAD5-0850-3E98-D053-381A2F2D6B90}"/>
              </a:ext>
            </a:extLst>
          </p:cNvPr>
          <p:cNvSpPr>
            <a:spLocks noGrp="1"/>
          </p:cNvSpPr>
          <p:nvPr>
            <p:ph type="sldNum" sz="quarter" idx="5"/>
          </p:nvPr>
        </p:nvSpPr>
        <p:spPr/>
        <p:txBody>
          <a:bodyPr/>
          <a:lstStyle/>
          <a:p>
            <a:fld id="{D7761B18-8876-4120-B662-E27EB1A2D4B9}" type="slidenum">
              <a:rPr lang="zh-CN" altLang="en-US" smtClean="0"/>
              <a:t>7</a:t>
            </a:fld>
            <a:endParaRPr lang="zh-CN" altLang="en-US"/>
          </a:p>
        </p:txBody>
      </p:sp>
    </p:spTree>
    <p:extLst>
      <p:ext uri="{BB962C8B-B14F-4D97-AF65-F5344CB8AC3E}">
        <p14:creationId xmlns:p14="http://schemas.microsoft.com/office/powerpoint/2010/main" val="3615920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7761B18-8876-4120-B662-E27EB1A2D4B9}" type="slidenum">
              <a:rPr lang="zh-CN" altLang="en-US" smtClean="0"/>
              <a:t>9</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7761B18-8876-4120-B662-E27EB1A2D4B9}" type="slidenum">
              <a:rPr lang="zh-CN" altLang="en-US" smtClean="0"/>
              <a:t>13</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t>31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tags" Target="../tags/tag20.xml"/><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tags" Target="../tags/tag19.xml"/><Relationship Id="rId17" Type="http://schemas.openxmlformats.org/officeDocument/2006/relationships/image" Target="../media/image1.png"/><Relationship Id="rId2" Type="http://schemas.openxmlformats.org/officeDocument/2006/relationships/tags" Target="../tags/tag9.xml"/><Relationship Id="rId16"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tags" Target="../tags/tag18.xml"/><Relationship Id="rId5" Type="http://schemas.openxmlformats.org/officeDocument/2006/relationships/tags" Target="../tags/tag12.xml"/><Relationship Id="rId15" Type="http://schemas.openxmlformats.org/officeDocument/2006/relationships/tags" Target="../tags/tag22.xml"/><Relationship Id="rId10" Type="http://schemas.openxmlformats.org/officeDocument/2006/relationships/tags" Target="../tags/tag17.xml"/><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tags" Target="../tags/tag2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5.xml"/><Relationship Id="rId7" Type="http://schemas.openxmlformats.org/officeDocument/2006/relationships/slideMaster" Target="../slideMasters/slideMaster2.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66.xml"/><Relationship Id="rId3" Type="http://schemas.openxmlformats.org/officeDocument/2006/relationships/tags" Target="../tags/tag61.xml"/><Relationship Id="rId7" Type="http://schemas.openxmlformats.org/officeDocument/2006/relationships/tags" Target="../tags/tag65.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9"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slideMaster" Target="../slideMasters/slideMaster2.xml"/><Relationship Id="rId4" Type="http://schemas.openxmlformats.org/officeDocument/2006/relationships/tags" Target="../tags/tag70.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4"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2.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slideMaster" Target="../slideMasters/slideMaster2.xml"/><Relationship Id="rId5" Type="http://schemas.openxmlformats.org/officeDocument/2006/relationships/tags" Target="../tags/tag84.xml"/><Relationship Id="rId4" Type="http://schemas.openxmlformats.org/officeDocument/2006/relationships/tags" Target="../tags/tag83.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5" Type="http://schemas.openxmlformats.org/officeDocument/2006/relationships/slideMaster" Target="../slideMasters/slideMaster2.xml"/><Relationship Id="rId4" Type="http://schemas.openxmlformats.org/officeDocument/2006/relationships/tags" Target="../tags/tag88.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96.xml"/><Relationship Id="rId3" Type="http://schemas.openxmlformats.org/officeDocument/2006/relationships/tags" Target="../tags/tag91.xml"/><Relationship Id="rId7" Type="http://schemas.openxmlformats.org/officeDocument/2006/relationships/tags" Target="../tags/tag95.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9"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9.xml"/><Relationship Id="rId7" Type="http://schemas.openxmlformats.org/officeDocument/2006/relationships/slideMaster" Target="../slideMasters/slideMaster2.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s>
</file>

<file path=ppt/slideLayouts/_rels/slideLayout1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05.xml"/><Relationship Id="rId7" Type="http://schemas.openxmlformats.org/officeDocument/2006/relationships/tags" Target="../tags/tag109.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117.xml"/><Relationship Id="rId3" Type="http://schemas.openxmlformats.org/officeDocument/2006/relationships/tags" Target="../tags/tag112.xml"/><Relationship Id="rId7" Type="http://schemas.openxmlformats.org/officeDocument/2006/relationships/tags" Target="../tags/tag116.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tags" Target="../tags/tag115.xml"/><Relationship Id="rId5" Type="http://schemas.openxmlformats.org/officeDocument/2006/relationships/tags" Target="../tags/tag114.xml"/><Relationship Id="rId10" Type="http://schemas.openxmlformats.org/officeDocument/2006/relationships/slideMaster" Target="../slideMasters/slideMaster2.xml"/><Relationship Id="rId4" Type="http://schemas.openxmlformats.org/officeDocument/2006/relationships/tags" Target="../tags/tag113.xml"/><Relationship Id="rId9" Type="http://schemas.openxmlformats.org/officeDocument/2006/relationships/tags" Target="../tags/tag118.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126.xml"/><Relationship Id="rId3" Type="http://schemas.openxmlformats.org/officeDocument/2006/relationships/tags" Target="../tags/tag121.xml"/><Relationship Id="rId7" Type="http://schemas.openxmlformats.org/officeDocument/2006/relationships/tags" Target="../tags/tag125.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tags" Target="../tags/tag124.xml"/><Relationship Id="rId5" Type="http://schemas.openxmlformats.org/officeDocument/2006/relationships/tags" Target="../tags/tag123.xml"/><Relationship Id="rId10" Type="http://schemas.openxmlformats.org/officeDocument/2006/relationships/slideMaster" Target="../slideMasters/slideMaster2.xml"/><Relationship Id="rId4" Type="http://schemas.openxmlformats.org/officeDocument/2006/relationships/tags" Target="../tags/tag122.xml"/><Relationship Id="rId9" Type="http://schemas.openxmlformats.org/officeDocument/2006/relationships/tags" Target="../tags/tag127.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135.xml"/><Relationship Id="rId3" Type="http://schemas.openxmlformats.org/officeDocument/2006/relationships/tags" Target="../tags/tag130.xml"/><Relationship Id="rId7" Type="http://schemas.openxmlformats.org/officeDocument/2006/relationships/tags" Target="../tags/tag134.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 Id="rId9"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143.xml"/><Relationship Id="rId3" Type="http://schemas.openxmlformats.org/officeDocument/2006/relationships/tags" Target="../tags/tag138.xml"/><Relationship Id="rId7" Type="http://schemas.openxmlformats.org/officeDocument/2006/relationships/tags" Target="../tags/tag142.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tags" Target="../tags/tag141.xml"/><Relationship Id="rId5" Type="http://schemas.openxmlformats.org/officeDocument/2006/relationships/tags" Target="../tags/tag140.xml"/><Relationship Id="rId10" Type="http://schemas.openxmlformats.org/officeDocument/2006/relationships/slideMaster" Target="../slideMasters/slideMaster2.xml"/><Relationship Id="rId4" Type="http://schemas.openxmlformats.org/officeDocument/2006/relationships/tags" Target="../tags/tag139.xml"/><Relationship Id="rId9" Type="http://schemas.openxmlformats.org/officeDocument/2006/relationships/tags" Target="../tags/tag144.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47.xml"/><Relationship Id="rId7" Type="http://schemas.openxmlformats.org/officeDocument/2006/relationships/slideMaster" Target="../slideMasters/slideMaster2.xm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tags" Target="../tags/tag150.xml"/><Relationship Id="rId5" Type="http://schemas.openxmlformats.org/officeDocument/2006/relationships/tags" Target="../tags/tag149.xml"/><Relationship Id="rId4" Type="http://schemas.openxmlformats.org/officeDocument/2006/relationships/tags" Target="../tags/tag14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164.xml"/><Relationship Id="rId3" Type="http://schemas.openxmlformats.org/officeDocument/2006/relationships/tags" Target="../tags/tag159.xml"/><Relationship Id="rId7" Type="http://schemas.openxmlformats.org/officeDocument/2006/relationships/tags" Target="../tags/tag163.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tags" Target="../tags/tag162.xml"/><Relationship Id="rId11" Type="http://schemas.openxmlformats.org/officeDocument/2006/relationships/image" Target="../media/image2.png"/><Relationship Id="rId5" Type="http://schemas.openxmlformats.org/officeDocument/2006/relationships/tags" Target="../tags/tag161.xml"/><Relationship Id="rId10" Type="http://schemas.openxmlformats.org/officeDocument/2006/relationships/slideMaster" Target="../slideMasters/slideMaster3.xml"/><Relationship Id="rId4" Type="http://schemas.openxmlformats.org/officeDocument/2006/relationships/tags" Target="../tags/tag160.xml"/><Relationship Id="rId9" Type="http://schemas.openxmlformats.org/officeDocument/2006/relationships/tags" Target="../tags/tag165.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179.xml"/><Relationship Id="rId13" Type="http://schemas.openxmlformats.org/officeDocument/2006/relationships/tags" Target="../tags/tag184.xml"/><Relationship Id="rId3" Type="http://schemas.openxmlformats.org/officeDocument/2006/relationships/tags" Target="../tags/tag174.xml"/><Relationship Id="rId7" Type="http://schemas.openxmlformats.org/officeDocument/2006/relationships/tags" Target="../tags/tag178.xml"/><Relationship Id="rId12" Type="http://schemas.openxmlformats.org/officeDocument/2006/relationships/tags" Target="../tags/tag183.xml"/><Relationship Id="rId17" Type="http://schemas.openxmlformats.org/officeDocument/2006/relationships/image" Target="../media/image1.png"/><Relationship Id="rId2" Type="http://schemas.openxmlformats.org/officeDocument/2006/relationships/tags" Target="../tags/tag173.xml"/><Relationship Id="rId16" Type="http://schemas.openxmlformats.org/officeDocument/2006/relationships/slideMaster" Target="../slideMasters/slideMaster4.xml"/><Relationship Id="rId1" Type="http://schemas.openxmlformats.org/officeDocument/2006/relationships/tags" Target="../tags/tag172.xml"/><Relationship Id="rId6" Type="http://schemas.openxmlformats.org/officeDocument/2006/relationships/tags" Target="../tags/tag177.xml"/><Relationship Id="rId11" Type="http://schemas.openxmlformats.org/officeDocument/2006/relationships/tags" Target="../tags/tag182.xml"/><Relationship Id="rId5" Type="http://schemas.openxmlformats.org/officeDocument/2006/relationships/tags" Target="../tags/tag176.xml"/><Relationship Id="rId15" Type="http://schemas.openxmlformats.org/officeDocument/2006/relationships/tags" Target="../tags/tag186.xml"/><Relationship Id="rId10" Type="http://schemas.openxmlformats.org/officeDocument/2006/relationships/tags" Target="../tags/tag181.xml"/><Relationship Id="rId4" Type="http://schemas.openxmlformats.org/officeDocument/2006/relationships/tags" Target="../tags/tag175.xml"/><Relationship Id="rId9" Type="http://schemas.openxmlformats.org/officeDocument/2006/relationships/tags" Target="../tags/tag180.xml"/><Relationship Id="rId14" Type="http://schemas.openxmlformats.org/officeDocument/2006/relationships/tags" Target="../tags/tag18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tags" Target="../tags/tag41.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tags" Target="../tags/tag40.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tags" Target="../tags/tag39.xml"/><Relationship Id="rId5" Type="http://schemas.openxmlformats.org/officeDocument/2006/relationships/tags" Target="../tags/tag33.xml"/><Relationship Id="rId10" Type="http://schemas.openxmlformats.org/officeDocument/2006/relationships/tags" Target="../tags/tag38.xml"/><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slideMaster" Target="../slideMasters/slideMaster2.xml"/><Relationship Id="rId5" Type="http://schemas.openxmlformats.org/officeDocument/2006/relationships/tags" Target="../tags/tag46.xml"/><Relationship Id="rId4" Type="http://schemas.openxmlformats.org/officeDocument/2006/relationships/tags" Target="../tags/tag45.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9.xml"/><Relationship Id="rId7" Type="http://schemas.openxmlformats.org/officeDocument/2006/relationships/slideMaster" Target="../slideMasters/slideMaster2.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21" name="任意多边形: 形状 20"/>
          <p:cNvSpPr/>
          <p:nvPr userDrawn="1">
            <p:custDataLst>
              <p:tags r:id="rId1"/>
            </p:custDataLst>
          </p:nvPr>
        </p:nvSpPr>
        <p:spPr>
          <a:xfrm flipH="1">
            <a:off x="1" y="0"/>
            <a:ext cx="3691640" cy="5143500"/>
          </a:xfrm>
          <a:custGeom>
            <a:avLst/>
            <a:gdLst>
              <a:gd name="connsiteX0" fmla="*/ 99918 w 4922187"/>
              <a:gd name="connsiteY0" fmla="*/ 3058556 h 6858000"/>
              <a:gd name="connsiteX1" fmla="*/ 53898 w 4922187"/>
              <a:gd name="connsiteY1" fmla="*/ 3071516 h 6858000"/>
              <a:gd name="connsiteX2" fmla="*/ 16364 w 4922187"/>
              <a:gd name="connsiteY2" fmla="*/ 3107213 h 6858000"/>
              <a:gd name="connsiteX3" fmla="*/ 0 w 4922187"/>
              <a:gd name="connsiteY3" fmla="*/ 3140721 h 6858000"/>
              <a:gd name="connsiteX4" fmla="*/ 0 w 4922187"/>
              <a:gd name="connsiteY4" fmla="*/ 6858000 h 6858000"/>
              <a:gd name="connsiteX5" fmla="*/ 4922187 w 4922187"/>
              <a:gd name="connsiteY5" fmla="*/ 6858000 h 6858000"/>
              <a:gd name="connsiteX6" fmla="*/ 4922187 w 4922187"/>
              <a:gd name="connsiteY6" fmla="*/ 4336445 h 6858000"/>
              <a:gd name="connsiteX7" fmla="*/ 4815905 w 4922187"/>
              <a:gd name="connsiteY7" fmla="*/ 4400749 h 6858000"/>
              <a:gd name="connsiteX8" fmla="*/ 3167365 w 4922187"/>
              <a:gd name="connsiteY8" fmla="*/ 4816476 h 6858000"/>
              <a:gd name="connsiteX9" fmla="*/ 498596 w 4922187"/>
              <a:gd name="connsiteY9" fmla="*/ 3563016 h 6858000"/>
              <a:gd name="connsiteX10" fmla="*/ 335060 w 4922187"/>
              <a:gd name="connsiteY10" fmla="*/ 3345212 h 6858000"/>
              <a:gd name="connsiteX11" fmla="*/ 333128 w 4922187"/>
              <a:gd name="connsiteY11" fmla="*/ 3351429 h 6858000"/>
              <a:gd name="connsiteX12" fmla="*/ 320219 w 4922187"/>
              <a:gd name="connsiteY12" fmla="*/ 3325446 h 6858000"/>
              <a:gd name="connsiteX13" fmla="*/ 299499 w 4922187"/>
              <a:gd name="connsiteY13" fmla="*/ 3297851 h 6858000"/>
              <a:gd name="connsiteX14" fmla="*/ 181269 w 4922187"/>
              <a:gd name="connsiteY14" fmla="*/ 3104030 h 6858000"/>
              <a:gd name="connsiteX15" fmla="*/ 144879 w 4922187"/>
              <a:gd name="connsiteY15" fmla="*/ 3073574 h 6858000"/>
              <a:gd name="connsiteX16" fmla="*/ 99918 w 4922187"/>
              <a:gd name="connsiteY16" fmla="*/ 3058556 h 6858000"/>
              <a:gd name="connsiteX17" fmla="*/ 4922187 w 4922187"/>
              <a:gd name="connsiteY17" fmla="*/ 0 h 6858000"/>
              <a:gd name="connsiteX18" fmla="*/ 1301131 w 4922187"/>
              <a:gd name="connsiteY18" fmla="*/ 0 h 6858000"/>
              <a:gd name="connsiteX19" fmla="*/ 1241823 w 4922187"/>
              <a:gd name="connsiteY19" fmla="*/ 78988 h 6858000"/>
              <a:gd name="connsiteX20" fmla="*/ 845240 w 4922187"/>
              <a:gd name="connsiteY20" fmla="*/ 1372026 h 6858000"/>
              <a:gd name="connsiteX21" fmla="*/ 3167365 w 4922187"/>
              <a:gd name="connsiteY21" fmla="*/ 3684699 h 6858000"/>
              <a:gd name="connsiteX22" fmla="*/ 4809355 w 4922187"/>
              <a:gd name="connsiteY22" fmla="*/ 3007332 h 6858000"/>
              <a:gd name="connsiteX23" fmla="*/ 4922187 w 4922187"/>
              <a:gd name="connsiteY23" fmla="*/ 28836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22187" h="6858000">
                <a:moveTo>
                  <a:pt x="99918" y="3058556"/>
                </a:moveTo>
                <a:cubicBezTo>
                  <a:pt x="84695" y="3057816"/>
                  <a:pt x="69297" y="3061740"/>
                  <a:pt x="53898" y="3071516"/>
                </a:cubicBezTo>
                <a:cubicBezTo>
                  <a:pt x="38499" y="3081293"/>
                  <a:pt x="26180" y="3093384"/>
                  <a:pt x="16364" y="3107213"/>
                </a:cubicBezTo>
                <a:lnTo>
                  <a:pt x="0" y="3140721"/>
                </a:lnTo>
                <a:lnTo>
                  <a:pt x="0" y="6858000"/>
                </a:lnTo>
                <a:lnTo>
                  <a:pt x="4922187" y="6858000"/>
                </a:lnTo>
                <a:lnTo>
                  <a:pt x="4922187" y="4336445"/>
                </a:lnTo>
                <a:lnTo>
                  <a:pt x="4815905" y="4400749"/>
                </a:lnTo>
                <a:cubicBezTo>
                  <a:pt x="4325854" y="4665878"/>
                  <a:pt x="3764269" y="4816476"/>
                  <a:pt x="3167365" y="4816476"/>
                </a:cubicBezTo>
                <a:cubicBezTo>
                  <a:pt x="2092938" y="4816476"/>
                  <a:pt x="1132942" y="4328536"/>
                  <a:pt x="498596" y="3563016"/>
                </a:cubicBezTo>
                <a:lnTo>
                  <a:pt x="335060" y="3345212"/>
                </a:lnTo>
                <a:lnTo>
                  <a:pt x="333128" y="3351429"/>
                </a:lnTo>
                <a:lnTo>
                  <a:pt x="320219" y="3325446"/>
                </a:lnTo>
                <a:lnTo>
                  <a:pt x="299499" y="3297851"/>
                </a:lnTo>
                <a:lnTo>
                  <a:pt x="181269" y="3104030"/>
                </a:lnTo>
                <a:lnTo>
                  <a:pt x="144879" y="3073574"/>
                </a:lnTo>
                <a:cubicBezTo>
                  <a:pt x="130186" y="3064698"/>
                  <a:pt x="115140" y="3059295"/>
                  <a:pt x="99918" y="3058556"/>
                </a:cubicBezTo>
                <a:close/>
                <a:moveTo>
                  <a:pt x="4922187" y="0"/>
                </a:moveTo>
                <a:lnTo>
                  <a:pt x="1301131" y="0"/>
                </a:lnTo>
                <a:lnTo>
                  <a:pt x="1241823" y="78988"/>
                </a:lnTo>
                <a:cubicBezTo>
                  <a:pt x="991441" y="448094"/>
                  <a:pt x="845240" y="893055"/>
                  <a:pt x="845240" y="1372026"/>
                </a:cubicBezTo>
                <a:cubicBezTo>
                  <a:pt x="845240" y="2649279"/>
                  <a:pt x="1884891" y="3684699"/>
                  <a:pt x="3167365" y="3684699"/>
                </a:cubicBezTo>
                <a:cubicBezTo>
                  <a:pt x="3808602" y="3684699"/>
                  <a:pt x="4389133" y="3425844"/>
                  <a:pt x="4809355" y="3007332"/>
                </a:cubicBezTo>
                <a:lnTo>
                  <a:pt x="4922187" y="2883691"/>
                </a:lnTo>
                <a:close/>
              </a:path>
            </a:pathLst>
          </a:custGeom>
          <a:gradFill flip="none" rotWithShape="1">
            <a:gsLst>
              <a:gs pos="0">
                <a:schemeClr val="accent1">
                  <a:alpha val="0"/>
                </a:schemeClr>
              </a:gs>
              <a:gs pos="95000">
                <a:schemeClr val="accent1"/>
              </a:gs>
            </a:gsLst>
            <a:lin ang="18900000" scaled="1"/>
            <a:tileRect/>
          </a:gra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ea typeface="微软雅黑" panose="020B0503020204020204" pitchFamily="34" charset="-122"/>
              <a:cs typeface="微软雅黑" panose="020B0503020204020204" pitchFamily="34" charset="-122"/>
            </a:endParaRPr>
          </a:p>
        </p:txBody>
      </p:sp>
      <p:cxnSp>
        <p:nvCxnSpPr>
          <p:cNvPr id="13" name="直接连接符 12"/>
          <p:cNvCxnSpPr/>
          <p:nvPr userDrawn="1">
            <p:custDataLst>
              <p:tags r:id="rId2"/>
            </p:custDataLst>
          </p:nvPr>
        </p:nvCxnSpPr>
        <p:spPr>
          <a:xfrm>
            <a:off x="8520113" y="370046"/>
            <a:ext cx="13716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custDataLst>
              <p:tags r:id="rId3"/>
            </p:custDataLst>
          </p:nvPr>
        </p:nvCxnSpPr>
        <p:spPr>
          <a:xfrm>
            <a:off x="8520113" y="413861"/>
            <a:ext cx="13716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custDataLst>
              <p:tags r:id="rId4"/>
            </p:custDataLst>
          </p:nvPr>
        </p:nvCxnSpPr>
        <p:spPr>
          <a:xfrm>
            <a:off x="8520113" y="457676"/>
            <a:ext cx="13716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hasCustomPrompt="1"/>
            <p:custDataLst>
              <p:tags r:id="rId5"/>
            </p:custDataLst>
          </p:nvPr>
        </p:nvSpPr>
        <p:spPr>
          <a:xfrm>
            <a:off x="4392386" y="882539"/>
            <a:ext cx="4031495" cy="1394286"/>
          </a:xfrm>
        </p:spPr>
        <p:txBody>
          <a:bodyPr anchor="b">
            <a:normAutofit/>
          </a:bodyPr>
          <a:lstStyle>
            <a:lvl1pPr algn="l">
              <a:lnSpc>
                <a:spcPct val="100000"/>
              </a:lnSpc>
              <a:defRPr sz="3600"/>
            </a:lvl1pPr>
          </a:lstStyle>
          <a:p>
            <a:r>
              <a:rPr lang="zh-CN" altLang="en-US" dirty="0"/>
              <a:t>编辑母版标题</a:t>
            </a:r>
          </a:p>
        </p:txBody>
      </p:sp>
      <p:sp>
        <p:nvSpPr>
          <p:cNvPr id="4" name="日期占位符 3"/>
          <p:cNvSpPr>
            <a:spLocks noGrp="1"/>
          </p:cNvSpPr>
          <p:nvPr>
            <p:ph type="dt" sz="half" idx="10"/>
            <p:custDataLst>
              <p:tags r:id="rId6"/>
            </p:custDataLst>
          </p:nvPr>
        </p:nvSpPr>
        <p:spPr/>
        <p:txBody>
          <a:bodyPr>
            <a:normAutofit/>
          </a:bodyPr>
          <a:lstStyle/>
          <a:p>
            <a:fld id="{5592522B-0F24-4480-B9DD-A9474A6880D6}" type="datetimeFigureOut">
              <a:rPr lang="zh-CN" altLang="en-US" smtClean="0"/>
              <a:t>2025/12/29</a:t>
            </a:fld>
            <a:endParaRPr lang="zh-CN" altLang="en-US"/>
          </a:p>
        </p:txBody>
      </p:sp>
      <p:sp>
        <p:nvSpPr>
          <p:cNvPr id="5" name="页脚占位符 4"/>
          <p:cNvSpPr>
            <a:spLocks noGrp="1"/>
          </p:cNvSpPr>
          <p:nvPr>
            <p:ph type="ftr" sz="quarter" idx="11"/>
            <p:custDataLst>
              <p:tags r:id="rId7"/>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8"/>
            </p:custDataLst>
          </p:nvPr>
        </p:nvSpPr>
        <p:spPr>
          <a:xfrm>
            <a:off x="6457950" y="4767263"/>
            <a:ext cx="2057400" cy="273844"/>
          </a:xfrm>
        </p:spPr>
        <p:txBody>
          <a:bodyPr>
            <a:normAutofit/>
          </a:bodyPr>
          <a:lstStyle/>
          <a:p>
            <a:fld id="{BE5F26B5-172A-4DC2-B0B7-181CFC56B87C}" type="slidenum">
              <a:rPr lang="zh-CN" altLang="en-US" smtClean="0"/>
              <a:t>‹#›</a:t>
            </a:fld>
            <a:endParaRPr lang="zh-CN" altLang="en-US"/>
          </a:p>
        </p:txBody>
      </p:sp>
      <p:sp>
        <p:nvSpPr>
          <p:cNvPr id="10" name="文本占位符 9"/>
          <p:cNvSpPr>
            <a:spLocks noGrp="1"/>
          </p:cNvSpPr>
          <p:nvPr>
            <p:ph type="body" sz="quarter" idx="13" hasCustomPrompt="1"/>
            <p:custDataLst>
              <p:tags r:id="rId9"/>
            </p:custDataLst>
          </p:nvPr>
        </p:nvSpPr>
        <p:spPr>
          <a:xfrm>
            <a:off x="628649" y="378000"/>
            <a:ext cx="2057399" cy="378000"/>
          </a:xfrm>
        </p:spPr>
        <p:txBody>
          <a:bodyPr anchor="ctr">
            <a:normAutofit/>
          </a:bodyPr>
          <a:lstStyle>
            <a:lvl1pPr marL="0" indent="0">
              <a:lnSpc>
                <a:spcPct val="100000"/>
              </a:lnSpc>
              <a:buNone/>
              <a:defRPr sz="1350" b="1">
                <a:solidFill>
                  <a:srgbClr val="FFFFFF"/>
                </a:solidFill>
              </a:defRPr>
            </a:lvl1pPr>
          </a:lstStyle>
          <a:p>
            <a:pPr lvl="0"/>
            <a:r>
              <a:rPr lang="zh-CN" altLang="en-US" dirty="0"/>
              <a:t>公司名占位符</a:t>
            </a:r>
          </a:p>
        </p:txBody>
      </p:sp>
      <p:cxnSp>
        <p:nvCxnSpPr>
          <p:cNvPr id="19" name="直接箭头连接符 18"/>
          <p:cNvCxnSpPr/>
          <p:nvPr userDrawn="1">
            <p:custDataLst>
              <p:tags r:id="rId10"/>
            </p:custDataLst>
          </p:nvPr>
        </p:nvCxnSpPr>
        <p:spPr>
          <a:xfrm>
            <a:off x="4373880" y="2487593"/>
            <a:ext cx="4050000" cy="0"/>
          </a:xfrm>
          <a:prstGeom prst="straightConnector1">
            <a:avLst/>
          </a:prstGeom>
          <a:ln>
            <a:solidFill>
              <a:schemeClr val="accent3">
                <a:alpha val="3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任意多边形: 形状 38"/>
          <p:cNvSpPr/>
          <p:nvPr userDrawn="1">
            <p:custDataLst>
              <p:tags r:id="rId11"/>
            </p:custDataLst>
          </p:nvPr>
        </p:nvSpPr>
        <p:spPr>
          <a:xfrm>
            <a:off x="7163775" y="3758089"/>
            <a:ext cx="1980225" cy="1399223"/>
          </a:xfrm>
          <a:custGeom>
            <a:avLst/>
            <a:gdLst>
              <a:gd name="connsiteX0" fmla="*/ 2045305 w 2640300"/>
              <a:gd name="connsiteY0" fmla="*/ 0 h 1865630"/>
              <a:gd name="connsiteX1" fmla="*/ 2620022 w 2640300"/>
              <a:gd name="connsiteY1" fmla="*/ 81451 h 1865630"/>
              <a:gd name="connsiteX2" fmla="*/ 2640300 w 2640300"/>
              <a:gd name="connsiteY2" fmla="*/ 88381 h 1865630"/>
              <a:gd name="connsiteX3" fmla="*/ 2640300 w 2640300"/>
              <a:gd name="connsiteY3" fmla="*/ 1040500 h 1865630"/>
              <a:gd name="connsiteX4" fmla="*/ 2631013 w 2640300"/>
              <a:gd name="connsiteY4" fmla="*/ 1034064 h 1865630"/>
              <a:gd name="connsiteX5" fmla="*/ 2045305 w 2640300"/>
              <a:gd name="connsiteY5" fmla="*/ 878165 h 1865630"/>
              <a:gd name="connsiteX6" fmla="*/ 892516 w 2640300"/>
              <a:gd name="connsiteY6" fmla="*/ 1817715 h 1865630"/>
              <a:gd name="connsiteX7" fmla="*/ 885203 w 2640300"/>
              <a:gd name="connsiteY7" fmla="*/ 1865630 h 1865630"/>
              <a:gd name="connsiteX8" fmla="*/ 0 w 2640300"/>
              <a:gd name="connsiteY8" fmla="*/ 1865630 h 1865630"/>
              <a:gd name="connsiteX9" fmla="*/ 1054 w 2640300"/>
              <a:gd name="connsiteY9" fmla="*/ 1844762 h 1865630"/>
              <a:gd name="connsiteX10" fmla="*/ 2045305 w 2640300"/>
              <a:gd name="connsiteY10" fmla="*/ 0 h 186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0300" h="1865630">
                <a:moveTo>
                  <a:pt x="2045305" y="0"/>
                </a:moveTo>
                <a:cubicBezTo>
                  <a:pt x="2244794" y="0"/>
                  <a:pt x="2437643" y="28427"/>
                  <a:pt x="2620022" y="81451"/>
                </a:cubicBezTo>
                <a:lnTo>
                  <a:pt x="2640300" y="88381"/>
                </a:lnTo>
                <a:lnTo>
                  <a:pt x="2640300" y="1040500"/>
                </a:lnTo>
                <a:lnTo>
                  <a:pt x="2631013" y="1034064"/>
                </a:lnTo>
                <a:cubicBezTo>
                  <a:pt x="2458535" y="934886"/>
                  <a:pt x="2258544" y="878165"/>
                  <a:pt x="2045305" y="878165"/>
                </a:cubicBezTo>
                <a:cubicBezTo>
                  <a:pt x="1476668" y="878165"/>
                  <a:pt x="1002239" y="1281515"/>
                  <a:pt x="892516" y="1817715"/>
                </a:cubicBezTo>
                <a:lnTo>
                  <a:pt x="885203" y="1865630"/>
                </a:lnTo>
                <a:lnTo>
                  <a:pt x="0" y="1865630"/>
                </a:lnTo>
                <a:lnTo>
                  <a:pt x="1054" y="1844762"/>
                </a:lnTo>
                <a:cubicBezTo>
                  <a:pt x="106283" y="808587"/>
                  <a:pt x="981366" y="0"/>
                  <a:pt x="2045305" y="0"/>
                </a:cubicBezTo>
                <a:close/>
              </a:path>
            </a:pathLst>
          </a:custGeom>
          <a:gradFill>
            <a:gsLst>
              <a:gs pos="0">
                <a:schemeClr val="bg1">
                  <a:alpha val="0"/>
                </a:schemeClr>
              </a:gs>
              <a:gs pos="100000">
                <a:schemeClr val="accent1">
                  <a:alpha val="25000"/>
                </a:schemeClr>
              </a:gs>
            </a:gsLst>
            <a:lin ang="10800000" scaled="0"/>
          </a:gra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350">
              <a:solidFill>
                <a:schemeClr val="tx1"/>
              </a:solidFill>
              <a:sym typeface="+mn-ea"/>
            </a:endParaRPr>
          </a:p>
        </p:txBody>
      </p:sp>
      <p:sp>
        <p:nvSpPr>
          <p:cNvPr id="18" name="任意多边形: 形状 17"/>
          <p:cNvSpPr/>
          <p:nvPr userDrawn="1">
            <p:custDataLst>
              <p:tags r:id="rId12"/>
            </p:custDataLst>
          </p:nvPr>
        </p:nvSpPr>
        <p:spPr>
          <a:xfrm>
            <a:off x="1" y="0"/>
            <a:ext cx="3910013" cy="3612357"/>
          </a:xfrm>
          <a:custGeom>
            <a:avLst/>
            <a:gdLst>
              <a:gd name="connsiteX0" fmla="*/ 3621057 w 5213351"/>
              <a:gd name="connsiteY0" fmla="*/ 0 h 4836161"/>
              <a:gd name="connsiteX1" fmla="*/ 4926428 w 5213351"/>
              <a:gd name="connsiteY1" fmla="*/ 0 h 4836161"/>
              <a:gd name="connsiteX2" fmla="*/ 4941563 w 5213351"/>
              <a:gd name="connsiteY2" fmla="*/ 31418 h 4836161"/>
              <a:gd name="connsiteX3" fmla="*/ 5213351 w 5213351"/>
              <a:gd name="connsiteY3" fmla="*/ 1377633 h 4836161"/>
              <a:gd name="connsiteX4" fmla="*/ 1754823 w 5213351"/>
              <a:gd name="connsiteY4" fmla="*/ 4836161 h 4836161"/>
              <a:gd name="connsiteX5" fmla="*/ 106283 w 5213351"/>
              <a:gd name="connsiteY5" fmla="*/ 4418735 h 4836161"/>
              <a:gd name="connsiteX6" fmla="*/ 0 w 5213351"/>
              <a:gd name="connsiteY6" fmla="*/ 4354167 h 4836161"/>
              <a:gd name="connsiteX7" fmla="*/ 0 w 5213351"/>
              <a:gd name="connsiteY7" fmla="*/ 2895476 h 4836161"/>
              <a:gd name="connsiteX8" fmla="*/ 112833 w 5213351"/>
              <a:gd name="connsiteY8" fmla="*/ 3019623 h 4836161"/>
              <a:gd name="connsiteX9" fmla="*/ 1754823 w 5213351"/>
              <a:gd name="connsiteY9" fmla="*/ 3699758 h 4836161"/>
              <a:gd name="connsiteX10" fmla="*/ 4076948 w 5213351"/>
              <a:gd name="connsiteY10" fmla="*/ 1377633 h 4836161"/>
              <a:gd name="connsiteX11" fmla="*/ 3680365 w 5213351"/>
              <a:gd name="connsiteY11" fmla="*/ 79311 h 4836161"/>
              <a:gd name="connsiteX12" fmla="*/ 3621057 w 5213351"/>
              <a:gd name="connsiteY12" fmla="*/ 0 h 483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3351" h="4836161">
                <a:moveTo>
                  <a:pt x="3621057" y="0"/>
                </a:moveTo>
                <a:lnTo>
                  <a:pt x="4926428" y="0"/>
                </a:lnTo>
                <a:lnTo>
                  <a:pt x="4941563" y="31418"/>
                </a:lnTo>
                <a:cubicBezTo>
                  <a:pt x="5116574" y="445191"/>
                  <a:pt x="5213351" y="900110"/>
                  <a:pt x="5213351" y="1377633"/>
                </a:cubicBezTo>
                <a:cubicBezTo>
                  <a:pt x="5213351" y="3287725"/>
                  <a:pt x="3664915" y="4836161"/>
                  <a:pt x="1754823" y="4836161"/>
                </a:cubicBezTo>
                <a:cubicBezTo>
                  <a:pt x="1157919" y="4836161"/>
                  <a:pt x="596334" y="4684947"/>
                  <a:pt x="106283" y="4418735"/>
                </a:cubicBezTo>
                <a:lnTo>
                  <a:pt x="0" y="4354167"/>
                </a:lnTo>
                <a:lnTo>
                  <a:pt x="0" y="2895476"/>
                </a:lnTo>
                <a:lnTo>
                  <a:pt x="112833" y="3019623"/>
                </a:lnTo>
                <a:cubicBezTo>
                  <a:pt x="533055" y="3439845"/>
                  <a:pt x="1113586" y="3699758"/>
                  <a:pt x="1754823" y="3699758"/>
                </a:cubicBezTo>
                <a:cubicBezTo>
                  <a:pt x="3037297" y="3699758"/>
                  <a:pt x="4076948" y="2660107"/>
                  <a:pt x="4076948" y="1377633"/>
                </a:cubicBezTo>
                <a:cubicBezTo>
                  <a:pt x="4076948" y="896705"/>
                  <a:pt x="3930747" y="449925"/>
                  <a:pt x="3680365" y="79311"/>
                </a:cubicBezTo>
                <a:lnTo>
                  <a:pt x="3621057" y="0"/>
                </a:lnTo>
                <a:close/>
              </a:path>
            </a:pathLst>
          </a:custGeom>
          <a:gradFill>
            <a:gsLst>
              <a:gs pos="0">
                <a:schemeClr val="bg1">
                  <a:alpha val="0"/>
                </a:schemeClr>
              </a:gs>
              <a:gs pos="84000">
                <a:schemeClr val="accent1">
                  <a:alpha val="36000"/>
                </a:schemeClr>
              </a:gs>
            </a:gsLst>
            <a:lin ang="10800000" scaled="0"/>
          </a:gra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sz="1350">
              <a:solidFill>
                <a:schemeClr val="tx1"/>
              </a:solidFill>
            </a:endParaRPr>
          </a:p>
        </p:txBody>
      </p:sp>
      <p:pic>
        <p:nvPicPr>
          <p:cNvPr id="17" name="图片 16"/>
          <p:cNvPicPr>
            <a:picLocks noChangeAspect="1"/>
          </p:cNvPicPr>
          <p:nvPr userDrawn="1">
            <p:custDataLst>
              <p:tags r:id="rId13"/>
            </p:custDataLst>
          </p:nvPr>
        </p:nvPicPr>
        <p:blipFill>
          <a:blip r:embed="rId17"/>
          <a:srcRect b="10671"/>
          <a:stretch>
            <a:fillRect/>
          </a:stretch>
        </p:blipFill>
        <p:spPr>
          <a:xfrm>
            <a:off x="0" y="2137410"/>
            <a:ext cx="7046119" cy="3006090"/>
          </a:xfrm>
          <a:prstGeom prst="rect">
            <a:avLst/>
          </a:prstGeom>
        </p:spPr>
      </p:pic>
      <p:sp>
        <p:nvSpPr>
          <p:cNvPr id="20" name="文本占位符 13"/>
          <p:cNvSpPr>
            <a:spLocks noGrp="1"/>
          </p:cNvSpPr>
          <p:nvPr>
            <p:ph type="body" sz="quarter" idx="18" hasCustomPrompt="1"/>
            <p:custDataLst>
              <p:tags r:id="rId14"/>
            </p:custDataLst>
          </p:nvPr>
        </p:nvSpPr>
        <p:spPr>
          <a:xfrm>
            <a:off x="6343411" y="2690221"/>
            <a:ext cx="2057400" cy="991901"/>
          </a:xfrm>
        </p:spPr>
        <p:txBody>
          <a:bodyPr anchor="t">
            <a:normAutofit/>
          </a:bodyPr>
          <a:lstStyle>
            <a:lvl1pPr marL="0" indent="0" algn="l">
              <a:lnSpc>
                <a:spcPct val="100000"/>
              </a:lnSpc>
              <a:buNone/>
              <a:defRPr sz="1350">
                <a:solidFill>
                  <a:schemeClr val="accent1"/>
                </a:solidFill>
              </a:defRPr>
            </a:lvl1pPr>
          </a:lstStyle>
          <a:p>
            <a:pPr lvl="0"/>
            <a:r>
              <a:rPr lang="zh-CN" altLang="en-US" dirty="0"/>
              <a:t>日期时间占位符</a:t>
            </a:r>
          </a:p>
        </p:txBody>
      </p:sp>
      <p:sp>
        <p:nvSpPr>
          <p:cNvPr id="22" name="文本占位符 23"/>
          <p:cNvSpPr>
            <a:spLocks noGrp="1"/>
          </p:cNvSpPr>
          <p:nvPr>
            <p:ph type="body" sz="quarter" idx="19" hasCustomPrompt="1"/>
            <p:custDataLst>
              <p:tags r:id="rId15"/>
            </p:custDataLst>
          </p:nvPr>
        </p:nvSpPr>
        <p:spPr>
          <a:xfrm>
            <a:off x="4369318" y="2690221"/>
            <a:ext cx="1900274" cy="991901"/>
          </a:xfrm>
        </p:spPr>
        <p:txBody>
          <a:bodyPr anchor="t">
            <a:normAutofit/>
          </a:bodyPr>
          <a:lstStyle>
            <a:lvl1pPr marL="0" indent="0" algn="l">
              <a:lnSpc>
                <a:spcPct val="100000"/>
              </a:lnSpc>
              <a:buNone/>
              <a:defRPr sz="1350">
                <a:solidFill>
                  <a:schemeClr val="accent1"/>
                </a:solidFill>
              </a:defRPr>
            </a:lvl1pPr>
          </a:lstStyle>
          <a:p>
            <a:pPr lvl="0"/>
            <a:r>
              <a:rPr lang="zh-CN" altLang="en-US" dirty="0"/>
              <a:t>署名占位符</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502412" y="332426"/>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accent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507210" y="714381"/>
            <a:ext cx="3962432"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3"/>
            </p:custDataLst>
          </p:nvPr>
        </p:nvSpPr>
        <p:spPr>
          <a:xfrm>
            <a:off x="4683920" y="714381"/>
            <a:ext cx="3962432" cy="4041680"/>
          </a:xfrm>
        </p:spPr>
        <p:txBody>
          <a:bodyPr>
            <a:noAutofit/>
          </a:bodyPr>
          <a:lstStyle>
            <a:lvl1pPr>
              <a:defRPr sz="1200" baseline="0">
                <a:solidFill>
                  <a:schemeClr val="tx1">
                    <a:lumMod val="75000"/>
                    <a:lumOff val="25000"/>
                  </a:schemeClr>
                </a:solidFill>
                <a:latin typeface="Arial" panose="020B0604020202020204" pitchFamily="34" charset="0"/>
                <a:ea typeface="微软雅黑" panose="020B0503020204020204" pitchFamily="34" charset="-122"/>
              </a:defRPr>
            </a:lvl1pPr>
            <a:lvl2pPr>
              <a:defRPr sz="1200" baseline="0">
                <a:solidFill>
                  <a:schemeClr val="tx1">
                    <a:lumMod val="75000"/>
                    <a:lumOff val="25000"/>
                  </a:schemeClr>
                </a:solidFill>
                <a:latin typeface="Arial" panose="020B0604020202020204" pitchFamily="34" charset="0"/>
                <a:ea typeface="微软雅黑" panose="020B0503020204020204" pitchFamily="34" charset="-122"/>
              </a:defRPr>
            </a:lvl2pPr>
            <a:lvl3pPr>
              <a:defRPr sz="1200" baseline="0">
                <a:solidFill>
                  <a:schemeClr val="tx1">
                    <a:lumMod val="75000"/>
                    <a:lumOff val="25000"/>
                  </a:schemeClr>
                </a:solidFill>
                <a:latin typeface="Arial" panose="020B0604020202020204" pitchFamily="34" charset="0"/>
                <a:ea typeface="微软雅黑" panose="020B0503020204020204" pitchFamily="34" charset="-122"/>
              </a:defRPr>
            </a:lvl3pPr>
            <a:lvl4pPr>
              <a:defRPr sz="1200" baseline="0">
                <a:solidFill>
                  <a:schemeClr val="tx1">
                    <a:lumMod val="75000"/>
                    <a:lumOff val="25000"/>
                  </a:schemeClr>
                </a:solidFill>
                <a:latin typeface="Arial" panose="020B0604020202020204" pitchFamily="34" charset="0"/>
                <a:ea typeface="微软雅黑" panose="020B0503020204020204" pitchFamily="34" charset="-122"/>
              </a:defRPr>
            </a:lvl4pPr>
            <a:lvl5pPr>
              <a:defRPr sz="1200" baseline="0">
                <a:solidFill>
                  <a:schemeClr val="tx1">
                    <a:lumMod val="75000"/>
                    <a:lumOff val="2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2025/12/29</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502412" y="332426"/>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accent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502448" y="714381"/>
            <a:ext cx="3962432" cy="285752"/>
          </a:xfrm>
        </p:spPr>
        <p:txBody>
          <a:bodyPr lIns="101600" tIns="38100" rIns="76200" bIns="38100" anchor="t" anchorCtr="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502444" y="1054894"/>
            <a:ext cx="3962400"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4676813" y="714381"/>
            <a:ext cx="3962432" cy="285752"/>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4676813" y="1054894"/>
            <a:ext cx="3962432"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2025/12/29</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accent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2025/12/29</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2025/12/29</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502448" y="332426"/>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accent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2"/>
            </p:custDataLst>
          </p:nvPr>
        </p:nvSpPr>
        <p:spPr>
          <a:xfrm>
            <a:off x="502448" y="714381"/>
            <a:ext cx="3962432" cy="404168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4679194" y="714381"/>
            <a:ext cx="3962432" cy="4041680"/>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t>2025/12/29</a:t>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7928351" y="714381"/>
            <a:ext cx="713238" cy="4041680"/>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accent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502444" y="714375"/>
            <a:ext cx="7371076" cy="4041680"/>
          </a:xfrm>
        </p:spPr>
        <p:txBody>
          <a:bodyPr vert="eaVert"/>
          <a:lstStyle>
            <a:lvl1pPr indent="0" eaLnBrk="1" fontAlgn="auto" latinLnBrk="0" hangingPunct="1">
              <a:defRPr baseline="0">
                <a:solidFill>
                  <a:schemeClr val="tx1">
                    <a:lumMod val="75000"/>
                    <a:lumOff val="25000"/>
                  </a:schemeClr>
                </a:solidFill>
                <a:latin typeface="Arial" panose="020B0604020202020204" pitchFamily="34" charset="0"/>
                <a:ea typeface="微软雅黑" panose="020B0503020204020204" pitchFamily="34" charset="-122"/>
              </a:defRPr>
            </a:lvl1pPr>
            <a:lvl2pPr indent="0" eaLnBrk="1" fontAlgn="auto" latinLnBrk="0" hangingPunct="1">
              <a:defRPr baseline="0">
                <a:solidFill>
                  <a:schemeClr val="tx1">
                    <a:lumMod val="75000"/>
                    <a:lumOff val="25000"/>
                  </a:schemeClr>
                </a:solidFill>
                <a:latin typeface="Arial" panose="020B0604020202020204" pitchFamily="34" charset="0"/>
                <a:ea typeface="微软雅黑" panose="020B0503020204020204" pitchFamily="34" charset="-122"/>
              </a:defRPr>
            </a:lvl2pPr>
            <a:lvl3pPr indent="0" eaLnBrk="1" fontAlgn="auto" latinLnBrk="0" hangingPunct="1">
              <a:defRPr baseline="0">
                <a:solidFill>
                  <a:schemeClr val="tx1">
                    <a:lumMod val="75000"/>
                    <a:lumOff val="25000"/>
                  </a:schemeClr>
                </a:solidFill>
                <a:latin typeface="Arial" panose="020B0604020202020204" pitchFamily="34" charset="0"/>
                <a:ea typeface="微软雅黑" panose="020B0503020204020204" pitchFamily="34" charset="-122"/>
              </a:defRPr>
            </a:lvl3pPr>
            <a:lvl4pPr indent="0" eaLnBrk="1" fontAlgn="auto" latinLnBrk="0" hangingPunct="1">
              <a:defRPr baseline="0">
                <a:solidFill>
                  <a:schemeClr val="tx1">
                    <a:lumMod val="75000"/>
                    <a:lumOff val="25000"/>
                  </a:schemeClr>
                </a:solidFill>
                <a:latin typeface="Arial" panose="020B0604020202020204" pitchFamily="34" charset="0"/>
                <a:ea typeface="微软雅黑" panose="020B0503020204020204" pitchFamily="34" charset="-122"/>
              </a:defRPr>
            </a:lvl4pPr>
            <a:lvl5pPr indent="0" eaLnBrk="1" fontAlgn="auto" latinLnBrk="0" hangingPunct="1">
              <a:defRPr baseline="0">
                <a:solidFill>
                  <a:schemeClr val="tx1">
                    <a:lumMod val="75000"/>
                    <a:lumOff val="2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2025/12/29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2025/12/29</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502448" y="714381"/>
            <a:ext cx="8139178" cy="4041680"/>
          </a:xfrm>
        </p:spPr>
        <p:txBody>
          <a:bodyPr/>
          <a:lstStyle>
            <a:lvl1pPr>
              <a:defRPr baseline="0">
                <a:solidFill>
                  <a:schemeClr val="tx1">
                    <a:lumMod val="75000"/>
                    <a:lumOff val="25000"/>
                  </a:schemeClr>
                </a:solidFill>
                <a:latin typeface="Arial" panose="020B0604020202020204" pitchFamily="34" charset="0"/>
              </a:defRPr>
            </a:lvl1pPr>
            <a:lvl2pPr>
              <a:defRPr baseline="0">
                <a:solidFill>
                  <a:schemeClr val="tx1">
                    <a:lumMod val="75000"/>
                    <a:lumOff val="25000"/>
                  </a:schemeClr>
                </a:solidFill>
                <a:latin typeface="Arial" panose="020B0604020202020204" pitchFamily="34" charset="0"/>
              </a:defRPr>
            </a:lvl2pPr>
            <a:lvl3pPr>
              <a:defRPr baseline="0">
                <a:solidFill>
                  <a:schemeClr val="tx1">
                    <a:lumMod val="75000"/>
                    <a:lumOff val="25000"/>
                  </a:schemeClr>
                </a:solidFill>
                <a:latin typeface="Arial" panose="020B0604020202020204" pitchFamily="34" charset="0"/>
              </a:defRPr>
            </a:lvl3pPr>
            <a:lvl4pPr>
              <a:defRPr baseline="0">
                <a:solidFill>
                  <a:schemeClr val="tx1">
                    <a:lumMod val="75000"/>
                    <a:lumOff val="25000"/>
                  </a:schemeClr>
                </a:solidFill>
                <a:latin typeface="Arial" panose="020B0604020202020204" pitchFamily="34" charset="0"/>
              </a:defRPr>
            </a:lvl4pPr>
            <a:lvl5pPr>
              <a:defRPr baseline="0">
                <a:solidFill>
                  <a:schemeClr val="tx1">
                    <a:lumMod val="75000"/>
                    <a:lumOff val="25000"/>
                  </a:schemeClr>
                </a:solidFill>
                <a:latin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6" name="矩形 5"/>
          <p:cNvSpPr/>
          <p:nvPr userDrawn="1">
            <p:custDataLst>
              <p:tags r:id="rId1"/>
            </p:custDataLst>
          </p:nvPr>
        </p:nvSpPr>
        <p:spPr>
          <a:xfrm>
            <a:off x="199549" y="235268"/>
            <a:ext cx="8762524" cy="4226243"/>
          </a:xfrm>
          <a:prstGeom prst="rect">
            <a:avLst/>
          </a:prstGeom>
          <a:solidFill>
            <a:schemeClr val="tx2"/>
          </a:solid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highlight>
                <a:srgbClr val="1171F1"/>
              </a:highlight>
            </a:endParaRPr>
          </a:p>
        </p:txBody>
      </p:sp>
      <p:sp>
        <p:nvSpPr>
          <p:cNvPr id="9" name="矩形 8"/>
          <p:cNvSpPr/>
          <p:nvPr userDrawn="1">
            <p:custDataLst>
              <p:tags r:id="rId2"/>
            </p:custDataLst>
          </p:nvPr>
        </p:nvSpPr>
        <p:spPr>
          <a:xfrm>
            <a:off x="1066800" y="3048000"/>
            <a:ext cx="3962400" cy="9525"/>
          </a:xfrm>
          <a:prstGeom prst="rect">
            <a:avLst/>
          </a:prstGeom>
          <a:solidFill>
            <a:schemeClr val="accent1">
              <a:lumMod val="50000"/>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任意形状 8"/>
          <p:cNvSpPr/>
          <p:nvPr userDrawn="1">
            <p:custDataLst>
              <p:tags r:id="rId3"/>
            </p:custDataLst>
          </p:nvPr>
        </p:nvSpPr>
        <p:spPr>
          <a:xfrm>
            <a:off x="7110534" y="234753"/>
            <a:ext cx="1848749" cy="180242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gs>
              <a:gs pos="100000">
                <a:schemeClr val="tx2">
                  <a:lumMod val="90000"/>
                  <a:alpha val="2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highlight>
                <a:srgbClr val="1171F1"/>
              </a:highlight>
            </a:endParaRPr>
          </a:p>
        </p:txBody>
      </p:sp>
      <p:sp>
        <p:nvSpPr>
          <p:cNvPr id="8" name="任意形状 9"/>
          <p:cNvSpPr/>
          <p:nvPr userDrawn="1">
            <p:custDataLst>
              <p:tags r:id="rId4"/>
            </p:custDataLst>
          </p:nvPr>
        </p:nvSpPr>
        <p:spPr>
          <a:xfrm rot="10800000">
            <a:off x="195761" y="3084771"/>
            <a:ext cx="1415561" cy="138009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99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highlight>
                <a:srgbClr val="1171F1"/>
              </a:highlight>
            </a:endParaRPr>
          </a:p>
        </p:txBody>
      </p:sp>
      <p:sp>
        <p:nvSpPr>
          <p:cNvPr id="2" name="标题 1"/>
          <p:cNvSpPr>
            <a:spLocks noGrp="1"/>
          </p:cNvSpPr>
          <p:nvPr>
            <p:ph type="title" hasCustomPrompt="1"/>
            <p:custDataLst>
              <p:tags r:id="rId5"/>
            </p:custDataLst>
          </p:nvPr>
        </p:nvSpPr>
        <p:spPr>
          <a:xfrm>
            <a:off x="990599" y="1782536"/>
            <a:ext cx="4990201" cy="1205503"/>
          </a:xfrm>
        </p:spPr>
        <p:txBody>
          <a:bodyPr vert="horz" lIns="91440" tIns="45720" rIns="91440" bIns="0" rtlCol="0" anchor="b" anchorCtr="0">
            <a:normAutofit/>
          </a:bodyPr>
          <a:lstStyle>
            <a:lvl1pPr marL="0" marR="0" algn="l" defTabSz="914400" rtl="0" eaLnBrk="1" fontAlgn="auto" latinLnBrk="0" hangingPunct="1">
              <a:lnSpc>
                <a:spcPct val="100000"/>
              </a:lnSpc>
              <a:buNone/>
              <a:defRPr kumimoji="0" lang="zh-CN" altLang="en-US" sz="7200" b="1" i="0" u="none" strike="noStrike" kern="1200" cap="none" spc="600" normalizeH="0" baseline="0" noProof="1" dirty="0">
                <a:solidFill>
                  <a:schemeClr val="accent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编辑标题</a:t>
            </a:r>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t>2025/12/29</a:t>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sp>
        <p:nvSpPr>
          <p:cNvPr id="7" name="任意形状 8"/>
          <p:cNvSpPr/>
          <p:nvPr userDrawn="1">
            <p:custDataLst>
              <p:tags r:id="rId1"/>
            </p:custDataLst>
          </p:nvPr>
        </p:nvSpPr>
        <p:spPr>
          <a:xfrm>
            <a:off x="7295319" y="-38"/>
            <a:ext cx="1848749" cy="180242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highlight>
                <a:srgbClr val="1171F1"/>
              </a:highlight>
            </a:endParaRPr>
          </a:p>
        </p:txBody>
      </p:sp>
      <p:sp>
        <p:nvSpPr>
          <p:cNvPr id="6" name="任意形状 8"/>
          <p:cNvSpPr/>
          <p:nvPr userDrawn="1">
            <p:custDataLst>
              <p:tags r:id="rId2"/>
            </p:custDataLst>
          </p:nvPr>
        </p:nvSpPr>
        <p:spPr>
          <a:xfrm rot="10800000">
            <a:off x="0" y="4110038"/>
            <a:ext cx="1059656" cy="103346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highlight>
                <a:srgbClr val="1171F1"/>
              </a:highlight>
            </a:endParaRPr>
          </a:p>
        </p:txBody>
      </p:sp>
      <p:sp>
        <p:nvSpPr>
          <p:cNvPr id="2" name="标题 1"/>
          <p:cNvSpPr>
            <a:spLocks noGrp="1"/>
          </p:cNvSpPr>
          <p:nvPr>
            <p:ph type="title"/>
            <p:custDataLst>
              <p:tags r:id="rId3"/>
            </p:custDataLst>
          </p:nvPr>
        </p:nvSpPr>
        <p:spPr/>
        <p:txBody>
          <a:bodyPr>
            <a:normAutofit/>
          </a:bodyPr>
          <a:lstStyle>
            <a:lvl1pPr>
              <a:defRPr baseline="0">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2025/12/29</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11" name="矩形 10"/>
          <p:cNvSpPr/>
          <p:nvPr userDrawn="1">
            <p:custDataLst>
              <p:tags r:id="rId1"/>
            </p:custDataLst>
          </p:nvPr>
        </p:nvSpPr>
        <p:spPr>
          <a:xfrm>
            <a:off x="0" y="0"/>
            <a:ext cx="9144476"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矩形 7"/>
          <p:cNvSpPr/>
          <p:nvPr userDrawn="1">
            <p:custDataLst>
              <p:tags r:id="rId2"/>
            </p:custDataLst>
          </p:nvPr>
        </p:nvSpPr>
        <p:spPr>
          <a:xfrm>
            <a:off x="219600" y="228150"/>
            <a:ext cx="8704800" cy="468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hasCustomPrompt="1"/>
            <p:custDataLst>
              <p:tags r:id="rId3"/>
            </p:custDataLst>
          </p:nvPr>
        </p:nvSpPr>
        <p:spPr>
          <a:xfrm>
            <a:off x="961200" y="936900"/>
            <a:ext cx="7219800" cy="542700"/>
          </a:xfrm>
        </p:spPr>
        <p:txBody>
          <a:bodyPr anchor="ctr">
            <a:normAutofit/>
          </a:bodyPr>
          <a:lstStyle>
            <a:lvl1pPr>
              <a:defRPr sz="2400" baseline="0">
                <a:solidFill>
                  <a:schemeClr val="accent1"/>
                </a:solidFill>
                <a:latin typeface="Arial" panose="020B0604020202020204" pitchFamily="34" charset="0"/>
                <a:ea typeface="微软雅黑" panose="020B0503020204020204" pitchFamily="34" charset="-122"/>
              </a:defRPr>
            </a:lvl1pPr>
          </a:lstStyle>
          <a:p>
            <a:r>
              <a:rPr lang="zh-CN" altLang="en-US" dirty="0"/>
              <a:t>单击此处编辑标题</a:t>
            </a:r>
          </a:p>
        </p:txBody>
      </p:sp>
      <p:sp>
        <p:nvSpPr>
          <p:cNvPr id="7" name="内容占位符 6"/>
          <p:cNvSpPr>
            <a:spLocks noGrp="1"/>
          </p:cNvSpPr>
          <p:nvPr>
            <p:ph sz="quarter" idx="13"/>
            <p:custDataLst>
              <p:tags r:id="rId4"/>
            </p:custDataLst>
          </p:nvPr>
        </p:nvSpPr>
        <p:spPr>
          <a:xfrm>
            <a:off x="960835" y="1622700"/>
            <a:ext cx="7219950" cy="2583900"/>
          </a:xfrm>
        </p:spPr>
        <p:txBody>
          <a:bodyPr/>
          <a:lstStyle>
            <a:lvl1pPr>
              <a:defRPr baseline="0">
                <a:solidFill>
                  <a:schemeClr val="tx1">
                    <a:lumMod val="75000"/>
                    <a:lumOff val="25000"/>
                  </a:schemeClr>
                </a:solidFill>
                <a:latin typeface="Arial" panose="020B0604020202020204" pitchFamily="34" charset="0"/>
                <a:ea typeface="微软雅黑" panose="020B0503020204020204" pitchFamily="34" charset="-122"/>
              </a:defRPr>
            </a:lvl1pPr>
            <a:lvl2pPr>
              <a:defRPr baseline="0">
                <a:solidFill>
                  <a:schemeClr val="tx1">
                    <a:lumMod val="75000"/>
                    <a:lumOff val="25000"/>
                  </a:schemeClr>
                </a:solidFill>
                <a:latin typeface="Arial" panose="020B0604020202020204" pitchFamily="34" charset="0"/>
                <a:ea typeface="微软雅黑" panose="020B0503020204020204" pitchFamily="34" charset="-122"/>
              </a:defRPr>
            </a:lvl2pPr>
            <a:lvl3pPr>
              <a:defRPr baseline="0">
                <a:solidFill>
                  <a:schemeClr val="tx1">
                    <a:lumMod val="75000"/>
                    <a:lumOff val="25000"/>
                  </a:schemeClr>
                </a:solidFill>
                <a:latin typeface="Arial" panose="020B0604020202020204" pitchFamily="34" charset="0"/>
                <a:ea typeface="微软雅黑" panose="020B0503020204020204" pitchFamily="34" charset="-122"/>
              </a:defRPr>
            </a:lvl3pPr>
            <a:lvl4pPr>
              <a:defRPr baseline="0">
                <a:solidFill>
                  <a:schemeClr val="tx1">
                    <a:lumMod val="75000"/>
                    <a:lumOff val="25000"/>
                  </a:schemeClr>
                </a:solidFill>
                <a:latin typeface="Arial" panose="020B0604020202020204" pitchFamily="34" charset="0"/>
                <a:ea typeface="微软雅黑" panose="020B0503020204020204" pitchFamily="34" charset="-122"/>
              </a:defRPr>
            </a:lvl4pPr>
            <a:lvl5pPr>
              <a:defRPr baseline="0">
                <a:solidFill>
                  <a:schemeClr val="tx1">
                    <a:lumMod val="75000"/>
                    <a:lumOff val="2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t>2025/12/29</a:t>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63DB197-84B0-484E-9C0F-88358ECCB797}" type="datetimeFigureOut">
              <a:rPr lang="zh-CN" altLang="en-US" smtClean="0"/>
              <a:t>2025/12/29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0" y="0"/>
            <a:ext cx="3617595" cy="5149691"/>
          </a:xfrm>
          <a:prstGeom prst="rect">
            <a:avLst/>
          </a:prstGeom>
          <a:solidFill>
            <a:schemeClr val="tx2">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dirty="0">
              <a:sym typeface="+mn-ea"/>
            </a:endParaRPr>
          </a:p>
        </p:txBody>
      </p:sp>
      <p:sp>
        <p:nvSpPr>
          <p:cNvPr id="6" name="任意形状 8"/>
          <p:cNvSpPr/>
          <p:nvPr userDrawn="1">
            <p:custDataLst>
              <p:tags r:id="rId2"/>
            </p:custDataLst>
          </p:nvPr>
        </p:nvSpPr>
        <p:spPr>
          <a:xfrm rot="16200000">
            <a:off x="-16193" y="19330"/>
            <a:ext cx="1306354" cy="1273969"/>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gs>
              <a:gs pos="100000">
                <a:schemeClr val="tx2">
                  <a:lumMod val="90000"/>
                  <a:alpha val="2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highlight>
                <a:srgbClr val="1171F1"/>
              </a:highlight>
            </a:endParaRPr>
          </a:p>
        </p:txBody>
      </p:sp>
      <p:sp>
        <p:nvSpPr>
          <p:cNvPr id="10" name="任意形状 9"/>
          <p:cNvSpPr/>
          <p:nvPr userDrawn="1">
            <p:custDataLst>
              <p:tags r:id="rId3"/>
            </p:custDataLst>
          </p:nvPr>
        </p:nvSpPr>
        <p:spPr>
          <a:xfrm rot="10800000">
            <a:off x="0" y="4435316"/>
            <a:ext cx="732473" cy="714375"/>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tx2">
                  <a:lumMod val="90000"/>
                  <a:alpha val="24000"/>
                </a:schemeClr>
              </a:gs>
              <a:gs pos="100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highlight>
                <a:srgbClr val="1171F1"/>
              </a:highlight>
            </a:endParaRPr>
          </a:p>
        </p:txBody>
      </p:sp>
      <p:sp>
        <p:nvSpPr>
          <p:cNvPr id="2" name="标题 1"/>
          <p:cNvSpPr>
            <a:spLocks noGrp="1"/>
          </p:cNvSpPr>
          <p:nvPr>
            <p:ph type="title" hasCustomPrompt="1"/>
            <p:custDataLst>
              <p:tags r:id="rId4"/>
            </p:custDataLst>
          </p:nvPr>
        </p:nvSpPr>
        <p:spPr>
          <a:xfrm>
            <a:off x="437400" y="577800"/>
            <a:ext cx="2970000" cy="661500"/>
          </a:xfrm>
        </p:spPr>
        <p:txBody>
          <a:bodyPr anchor="ctr">
            <a:normAutofit/>
          </a:bodyPr>
          <a:lstStyle>
            <a:lvl1pPr>
              <a:defRPr sz="2700" baseline="0">
                <a:solidFill>
                  <a:schemeClr val="accent1"/>
                </a:solidFill>
                <a:latin typeface="Arial" panose="020B0604020202020204" pitchFamily="34" charset="0"/>
                <a:ea typeface="微软雅黑" panose="020B0503020204020204" pitchFamily="34" charset="-122"/>
              </a:defRPr>
            </a:lvl1pPr>
          </a:lstStyle>
          <a:p>
            <a:r>
              <a:rPr lang="zh-CN" altLang="en-US" dirty="0"/>
              <a:t>单击编辑标题</a:t>
            </a:r>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t>2025/12/29</a:t>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8"/>
            </p:custDataLst>
          </p:nvPr>
        </p:nvSpPr>
        <p:spPr>
          <a:xfrm>
            <a:off x="440100" y="1323000"/>
            <a:ext cx="2967300" cy="3069900"/>
          </a:xfrm>
        </p:spPr>
        <p:txBody>
          <a:bodyPr/>
          <a:lstStyle>
            <a:lvl1pPr>
              <a:defRPr baseline="0">
                <a:solidFill>
                  <a:schemeClr val="tx1">
                    <a:lumMod val="75000"/>
                    <a:lumOff val="25000"/>
                  </a:schemeClr>
                </a:solidFill>
                <a:latin typeface="Arial" panose="020B0604020202020204" pitchFamily="34" charset="0"/>
                <a:ea typeface="微软雅黑" panose="020B0503020204020204" pitchFamily="34" charset="-122"/>
              </a:defRPr>
            </a:lvl1pPr>
            <a:lvl2pPr>
              <a:defRPr baseline="0">
                <a:solidFill>
                  <a:schemeClr val="tx1">
                    <a:lumMod val="75000"/>
                    <a:lumOff val="25000"/>
                  </a:schemeClr>
                </a:solidFill>
                <a:latin typeface="Arial" panose="020B0604020202020204" pitchFamily="34" charset="0"/>
                <a:ea typeface="微软雅黑" panose="020B0503020204020204" pitchFamily="34" charset="-122"/>
              </a:defRPr>
            </a:lvl2pPr>
            <a:lvl3pPr>
              <a:defRPr baseline="0">
                <a:solidFill>
                  <a:schemeClr val="tx1">
                    <a:lumMod val="75000"/>
                    <a:lumOff val="25000"/>
                  </a:schemeClr>
                </a:solidFill>
                <a:latin typeface="Arial" panose="020B0604020202020204" pitchFamily="34" charset="0"/>
                <a:ea typeface="微软雅黑" panose="020B0503020204020204" pitchFamily="34" charset="-122"/>
              </a:defRPr>
            </a:lvl3pPr>
            <a:lvl4pPr>
              <a:defRPr baseline="0">
                <a:solidFill>
                  <a:schemeClr val="tx1">
                    <a:lumMod val="75000"/>
                    <a:lumOff val="25000"/>
                  </a:schemeClr>
                </a:solidFill>
                <a:latin typeface="Arial" panose="020B0604020202020204" pitchFamily="34" charset="0"/>
                <a:ea typeface="微软雅黑" panose="020B0503020204020204" pitchFamily="34" charset="-122"/>
              </a:defRPr>
            </a:lvl4pPr>
            <a:lvl5pPr>
              <a:defRPr baseline="0">
                <a:solidFill>
                  <a:schemeClr val="tx1">
                    <a:lumMod val="75000"/>
                    <a:lumOff val="2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9"/>
            </p:custDataLst>
          </p:nvPr>
        </p:nvSpPr>
        <p:spPr>
          <a:xfrm>
            <a:off x="3825900" y="577454"/>
            <a:ext cx="4860000" cy="3815953"/>
          </a:xfrm>
        </p:spPr>
        <p:txBody>
          <a:bodyPr/>
          <a:lstStyle>
            <a:lvl1pPr>
              <a:defRPr baseline="0">
                <a:solidFill>
                  <a:schemeClr val="tx1">
                    <a:lumMod val="75000"/>
                    <a:lumOff val="25000"/>
                  </a:schemeClr>
                </a:solidFill>
                <a:latin typeface="Arial" panose="020B0604020202020204" pitchFamily="34" charset="0"/>
                <a:ea typeface="微软雅黑" panose="020B0503020204020204" pitchFamily="34" charset="-122"/>
              </a:defRPr>
            </a:lvl1pPr>
            <a:lvl2pPr>
              <a:defRPr baseline="0">
                <a:solidFill>
                  <a:schemeClr val="tx1">
                    <a:lumMod val="75000"/>
                    <a:lumOff val="25000"/>
                  </a:schemeClr>
                </a:solidFill>
                <a:latin typeface="Arial" panose="020B0604020202020204" pitchFamily="34" charset="0"/>
                <a:ea typeface="微软雅黑" panose="020B0503020204020204" pitchFamily="34" charset="-122"/>
              </a:defRPr>
            </a:lvl2pPr>
            <a:lvl3pPr>
              <a:defRPr baseline="0">
                <a:solidFill>
                  <a:schemeClr val="tx1">
                    <a:lumMod val="75000"/>
                    <a:lumOff val="25000"/>
                  </a:schemeClr>
                </a:solidFill>
                <a:latin typeface="Arial" panose="020B0604020202020204" pitchFamily="34" charset="0"/>
                <a:ea typeface="微软雅黑" panose="020B0503020204020204" pitchFamily="34" charset="-122"/>
              </a:defRPr>
            </a:lvl3pPr>
            <a:lvl4pPr>
              <a:defRPr baseline="0">
                <a:solidFill>
                  <a:schemeClr val="tx1">
                    <a:lumMod val="75000"/>
                    <a:lumOff val="25000"/>
                  </a:schemeClr>
                </a:solidFill>
                <a:latin typeface="Arial" panose="020B0604020202020204" pitchFamily="34" charset="0"/>
                <a:ea typeface="微软雅黑" panose="020B0503020204020204" pitchFamily="34" charset="-122"/>
              </a:defRPr>
            </a:lvl4pPr>
            <a:lvl5pPr>
              <a:defRPr baseline="0">
                <a:solidFill>
                  <a:schemeClr val="tx1">
                    <a:lumMod val="75000"/>
                    <a:lumOff val="2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0"/>
            <a:ext cx="9144000" cy="1997869"/>
          </a:xfrm>
          <a:prstGeom prst="rect">
            <a:avLst/>
          </a:prstGeom>
          <a:solidFill>
            <a:schemeClr val="tx2">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a:sym typeface="+mn-ea"/>
            </a:endParaRPr>
          </a:p>
        </p:txBody>
      </p:sp>
      <p:sp>
        <p:nvSpPr>
          <p:cNvPr id="8" name="任意形状 9"/>
          <p:cNvSpPr/>
          <p:nvPr userDrawn="1">
            <p:custDataLst>
              <p:tags r:id="rId2"/>
            </p:custDataLst>
          </p:nvPr>
        </p:nvSpPr>
        <p:spPr>
          <a:xfrm rot="16200000">
            <a:off x="-13787" y="11430"/>
            <a:ext cx="932974" cy="910114"/>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tx2">
                  <a:lumMod val="90000"/>
                  <a:alpha val="24000"/>
                </a:schemeClr>
              </a:gs>
              <a:gs pos="100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highlight>
                <a:srgbClr val="1171F1"/>
              </a:highlight>
            </a:endParaRPr>
          </a:p>
        </p:txBody>
      </p:sp>
      <p:sp>
        <p:nvSpPr>
          <p:cNvPr id="6" name="任意形状 8"/>
          <p:cNvSpPr/>
          <p:nvPr userDrawn="1">
            <p:custDataLst>
              <p:tags r:id="rId3"/>
            </p:custDataLst>
          </p:nvPr>
        </p:nvSpPr>
        <p:spPr>
          <a:xfrm>
            <a:off x="7758589" y="0"/>
            <a:ext cx="1385411" cy="135112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gs>
              <a:gs pos="100000">
                <a:schemeClr val="tx2">
                  <a:lumMod val="90000"/>
                  <a:alpha val="2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highlight>
                <a:srgbClr val="1171F1"/>
              </a:highlight>
            </a:endParaRPr>
          </a:p>
        </p:txBody>
      </p:sp>
      <p:sp>
        <p:nvSpPr>
          <p:cNvPr id="2" name="标题 1"/>
          <p:cNvSpPr>
            <a:spLocks noGrp="1"/>
          </p:cNvSpPr>
          <p:nvPr>
            <p:ph type="title"/>
            <p:custDataLst>
              <p:tags r:id="rId4"/>
            </p:custDataLst>
          </p:nvPr>
        </p:nvSpPr>
        <p:spPr>
          <a:xfrm>
            <a:off x="459000" y="585900"/>
            <a:ext cx="8232300" cy="469800"/>
          </a:xfrm>
        </p:spPr>
        <p:txBody>
          <a:bodyPr anchor="ctr">
            <a:normAutofit/>
          </a:bodyPr>
          <a:lstStyle>
            <a:lvl1pPr algn="ctr">
              <a:defRPr sz="2700" baseline="0">
                <a:solidFill>
                  <a:schemeClr val="accent1"/>
                </a:solidFill>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t>2025/12/29</a:t>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8"/>
            </p:custDataLst>
          </p:nvPr>
        </p:nvSpPr>
        <p:spPr>
          <a:xfrm>
            <a:off x="459000" y="1244700"/>
            <a:ext cx="8231981" cy="621000"/>
          </a:xfrm>
        </p:spPr>
        <p:txBody>
          <a:bodyPr/>
          <a:lstStyle>
            <a:lvl1pPr algn="ctr">
              <a:defRPr baseline="0">
                <a:solidFill>
                  <a:schemeClr val="tx1">
                    <a:lumMod val="75000"/>
                    <a:lumOff val="2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
        <p:nvSpPr>
          <p:cNvPr id="9" name="内容占位符 8"/>
          <p:cNvSpPr>
            <a:spLocks noGrp="1"/>
          </p:cNvSpPr>
          <p:nvPr>
            <p:ph sz="quarter" idx="14"/>
            <p:custDataLst>
              <p:tags r:id="rId9"/>
            </p:custDataLst>
          </p:nvPr>
        </p:nvSpPr>
        <p:spPr>
          <a:xfrm>
            <a:off x="459581" y="2106000"/>
            <a:ext cx="8224200" cy="2573100"/>
          </a:xfrm>
        </p:spPr>
        <p:txBody>
          <a:bodyPr/>
          <a:lstStyle>
            <a:lvl1pPr>
              <a:defRPr baseline="0">
                <a:solidFill>
                  <a:schemeClr val="tx1">
                    <a:lumMod val="75000"/>
                    <a:lumOff val="25000"/>
                  </a:schemeClr>
                </a:solidFill>
                <a:latin typeface="Arial" panose="020B0604020202020204" pitchFamily="34" charset="0"/>
                <a:ea typeface="微软雅黑" panose="020B0503020204020204" pitchFamily="34" charset="-122"/>
              </a:defRPr>
            </a:lvl1pPr>
            <a:lvl2pPr>
              <a:defRPr baseline="0">
                <a:solidFill>
                  <a:schemeClr val="tx1">
                    <a:lumMod val="75000"/>
                    <a:lumOff val="25000"/>
                  </a:schemeClr>
                </a:solidFill>
                <a:latin typeface="Arial" panose="020B0604020202020204" pitchFamily="34" charset="0"/>
                <a:ea typeface="微软雅黑" panose="020B0503020204020204" pitchFamily="34" charset="-122"/>
              </a:defRPr>
            </a:lvl2pPr>
            <a:lvl3pPr>
              <a:defRPr baseline="0">
                <a:solidFill>
                  <a:schemeClr val="tx1">
                    <a:lumMod val="75000"/>
                    <a:lumOff val="25000"/>
                  </a:schemeClr>
                </a:solidFill>
                <a:latin typeface="Arial" panose="020B0604020202020204" pitchFamily="34" charset="0"/>
                <a:ea typeface="微软雅黑" panose="020B0503020204020204" pitchFamily="34" charset="-122"/>
              </a:defRPr>
            </a:lvl3pPr>
            <a:lvl4pPr>
              <a:defRPr baseline="0">
                <a:solidFill>
                  <a:schemeClr val="tx1">
                    <a:lumMod val="75000"/>
                    <a:lumOff val="25000"/>
                  </a:schemeClr>
                </a:solidFill>
                <a:latin typeface="Arial" panose="020B0604020202020204" pitchFamily="34" charset="0"/>
                <a:ea typeface="微软雅黑" panose="020B0503020204020204" pitchFamily="34" charset="-122"/>
              </a:defRPr>
            </a:lvl4pPr>
            <a:lvl5pPr>
              <a:defRPr baseline="0">
                <a:solidFill>
                  <a:schemeClr val="tx1">
                    <a:lumMod val="75000"/>
                    <a:lumOff val="2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2858" y="3771901"/>
            <a:ext cx="9144000" cy="1371599"/>
          </a:xfrm>
          <a:prstGeom prst="rect">
            <a:avLst/>
          </a:prstGeom>
          <a:solidFill>
            <a:schemeClr val="tx2">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a:sym typeface="+mn-ea"/>
            </a:endParaRPr>
          </a:p>
        </p:txBody>
      </p:sp>
      <p:sp>
        <p:nvSpPr>
          <p:cNvPr id="10" name="任意形状 9"/>
          <p:cNvSpPr/>
          <p:nvPr userDrawn="1">
            <p:custDataLst>
              <p:tags r:id="rId2"/>
            </p:custDataLst>
          </p:nvPr>
        </p:nvSpPr>
        <p:spPr>
          <a:xfrm rot="10800000">
            <a:off x="2858" y="4429125"/>
            <a:ext cx="732473" cy="714375"/>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tx2">
                  <a:lumMod val="90000"/>
                  <a:alpha val="24000"/>
                </a:schemeClr>
              </a:gs>
              <a:gs pos="100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highlight>
                <a:srgbClr val="1171F1"/>
              </a:highlight>
            </a:endParaRPr>
          </a:p>
        </p:txBody>
      </p:sp>
      <p:sp>
        <p:nvSpPr>
          <p:cNvPr id="2" name="标题 1"/>
          <p:cNvSpPr>
            <a:spLocks noGrp="1"/>
          </p:cNvSpPr>
          <p:nvPr>
            <p:ph type="title"/>
            <p:custDataLst>
              <p:tags r:id="rId3"/>
            </p:custDataLst>
          </p:nvPr>
        </p:nvSpPr>
        <p:spPr>
          <a:xfrm>
            <a:off x="453600" y="502200"/>
            <a:ext cx="8232300" cy="423900"/>
          </a:xfrm>
        </p:spPr>
        <p:txBody>
          <a:bodyPr anchor="ctr">
            <a:normAutofit/>
          </a:bodyPr>
          <a:lstStyle>
            <a:lvl1pPr algn="ctr">
              <a:defRPr sz="2400" baseline="0">
                <a:solidFill>
                  <a:schemeClr val="accent1"/>
                </a:solidFill>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2025/12/29</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453628" y="1260900"/>
            <a:ext cx="8243100" cy="2408400"/>
          </a:xfrm>
        </p:spPr>
        <p:txBody>
          <a:bodyPr/>
          <a:lstStyle>
            <a:lvl1pPr>
              <a:defRPr baseline="0">
                <a:solidFill>
                  <a:schemeClr val="tx1">
                    <a:lumMod val="75000"/>
                    <a:lumOff val="25000"/>
                  </a:schemeClr>
                </a:solidFill>
                <a:latin typeface="Arial" panose="020B0604020202020204" pitchFamily="34" charset="0"/>
                <a:ea typeface="微软雅黑" panose="020B0503020204020204" pitchFamily="34" charset="-122"/>
              </a:defRPr>
            </a:lvl1pPr>
            <a:lvl2pPr>
              <a:defRPr baseline="0">
                <a:solidFill>
                  <a:schemeClr val="tx1">
                    <a:lumMod val="75000"/>
                    <a:lumOff val="25000"/>
                  </a:schemeClr>
                </a:solidFill>
                <a:latin typeface="Arial" panose="020B0604020202020204" pitchFamily="34" charset="0"/>
                <a:ea typeface="微软雅黑" panose="020B0503020204020204" pitchFamily="34" charset="-122"/>
              </a:defRPr>
            </a:lvl2pPr>
            <a:lvl3pPr>
              <a:defRPr baseline="0">
                <a:solidFill>
                  <a:schemeClr val="tx1">
                    <a:lumMod val="75000"/>
                    <a:lumOff val="25000"/>
                  </a:schemeClr>
                </a:solidFill>
                <a:latin typeface="Arial" panose="020B0604020202020204" pitchFamily="34" charset="0"/>
                <a:ea typeface="微软雅黑" panose="020B0503020204020204" pitchFamily="34" charset="-122"/>
              </a:defRPr>
            </a:lvl3pPr>
            <a:lvl4pPr>
              <a:defRPr baseline="0">
                <a:solidFill>
                  <a:schemeClr val="tx1">
                    <a:lumMod val="75000"/>
                    <a:lumOff val="25000"/>
                  </a:schemeClr>
                </a:solidFill>
                <a:latin typeface="Arial" panose="020B0604020202020204" pitchFamily="34" charset="0"/>
                <a:ea typeface="微软雅黑" panose="020B0503020204020204" pitchFamily="34" charset="-122"/>
              </a:defRPr>
            </a:lvl4pPr>
            <a:lvl5pPr>
              <a:defRPr baseline="0">
                <a:solidFill>
                  <a:schemeClr val="tx1">
                    <a:lumMod val="75000"/>
                    <a:lumOff val="2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8"/>
            </p:custDataLst>
          </p:nvPr>
        </p:nvSpPr>
        <p:spPr>
          <a:xfrm>
            <a:off x="445500" y="3885300"/>
            <a:ext cx="8251200" cy="758700"/>
          </a:xfrm>
        </p:spPr>
        <p:txBody>
          <a:bodyPr/>
          <a:lstStyle>
            <a:lvl1pPr>
              <a:defRPr baseline="0">
                <a:solidFill>
                  <a:schemeClr val="tx1">
                    <a:lumMod val="75000"/>
                    <a:lumOff val="2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2619"/>
            <a:ext cx="9144000" cy="685800"/>
          </a:xfrm>
          <a:prstGeom prst="rect">
            <a:avLst/>
          </a:prstGeom>
          <a:solidFill>
            <a:schemeClr val="tx2">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a:sym typeface="+mn-ea"/>
            </a:endParaRPr>
          </a:p>
        </p:txBody>
      </p:sp>
      <p:sp>
        <p:nvSpPr>
          <p:cNvPr id="2" name="标题 1"/>
          <p:cNvSpPr>
            <a:spLocks noGrp="1"/>
          </p:cNvSpPr>
          <p:nvPr>
            <p:ph type="title"/>
            <p:custDataLst>
              <p:tags r:id="rId2"/>
            </p:custDataLst>
          </p:nvPr>
        </p:nvSpPr>
        <p:spPr>
          <a:xfrm>
            <a:off x="434816" y="144780"/>
            <a:ext cx="8278178" cy="391001"/>
          </a:xfrm>
        </p:spPr>
        <p:txBody>
          <a:bodyPr>
            <a:noAutofit/>
          </a:bodyPr>
          <a:lstStyle>
            <a:lvl1pPr>
              <a:defRPr sz="2100" baseline="0">
                <a:solidFill>
                  <a:schemeClr val="accent1"/>
                </a:solidFill>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t>2025/12/29</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6"/>
            </p:custDataLst>
          </p:nvPr>
        </p:nvSpPr>
        <p:spPr>
          <a:xfrm>
            <a:off x="434700" y="1247400"/>
            <a:ext cx="4006800" cy="2170800"/>
          </a:xfrm>
        </p:spPr>
        <p:txBody>
          <a:bodyPr/>
          <a:lstStyle>
            <a:lvl1pPr>
              <a:defRPr baseline="0">
                <a:solidFill>
                  <a:schemeClr val="tx1">
                    <a:lumMod val="75000"/>
                    <a:lumOff val="25000"/>
                  </a:schemeClr>
                </a:solidFill>
                <a:latin typeface="Arial" panose="020B0604020202020204" pitchFamily="34" charset="0"/>
                <a:ea typeface="微软雅黑" panose="020B0503020204020204" pitchFamily="34" charset="-122"/>
              </a:defRPr>
            </a:lvl1pPr>
            <a:lvl2pPr>
              <a:defRPr baseline="0">
                <a:solidFill>
                  <a:schemeClr val="tx1">
                    <a:lumMod val="75000"/>
                    <a:lumOff val="25000"/>
                  </a:schemeClr>
                </a:solidFill>
                <a:latin typeface="Arial" panose="020B0604020202020204" pitchFamily="34" charset="0"/>
                <a:ea typeface="微软雅黑" panose="020B0503020204020204" pitchFamily="34" charset="-122"/>
              </a:defRPr>
            </a:lvl2pPr>
            <a:lvl3pPr>
              <a:defRPr baseline="0">
                <a:solidFill>
                  <a:schemeClr val="tx1">
                    <a:lumMod val="75000"/>
                    <a:lumOff val="25000"/>
                  </a:schemeClr>
                </a:solidFill>
                <a:latin typeface="Arial" panose="020B0604020202020204" pitchFamily="34" charset="0"/>
                <a:ea typeface="微软雅黑" panose="020B0503020204020204" pitchFamily="34" charset="-122"/>
              </a:defRPr>
            </a:lvl3pPr>
            <a:lvl4pPr>
              <a:defRPr baseline="0">
                <a:solidFill>
                  <a:schemeClr val="tx1">
                    <a:lumMod val="75000"/>
                    <a:lumOff val="25000"/>
                  </a:schemeClr>
                </a:solidFill>
                <a:latin typeface="Arial" panose="020B0604020202020204" pitchFamily="34" charset="0"/>
                <a:ea typeface="微软雅黑" panose="020B0503020204020204" pitchFamily="34" charset="-122"/>
              </a:defRPr>
            </a:lvl4pPr>
            <a:lvl5pPr>
              <a:defRPr baseline="0">
                <a:solidFill>
                  <a:schemeClr val="tx1">
                    <a:lumMod val="75000"/>
                    <a:lumOff val="2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7"/>
            </p:custDataLst>
          </p:nvPr>
        </p:nvSpPr>
        <p:spPr>
          <a:xfrm>
            <a:off x="4681800" y="1247400"/>
            <a:ext cx="4025700" cy="2170800"/>
          </a:xfrm>
        </p:spPr>
        <p:txBody>
          <a:bodyPr/>
          <a:lstStyle>
            <a:lvl1pPr>
              <a:defRPr baseline="0">
                <a:solidFill>
                  <a:schemeClr val="tx1">
                    <a:lumMod val="75000"/>
                    <a:lumOff val="25000"/>
                  </a:schemeClr>
                </a:solidFill>
                <a:latin typeface="Arial" panose="020B0604020202020204" pitchFamily="34" charset="0"/>
                <a:ea typeface="微软雅黑" panose="020B0503020204020204" pitchFamily="34" charset="-122"/>
              </a:defRPr>
            </a:lvl1pPr>
            <a:lvl2pPr>
              <a:defRPr baseline="0">
                <a:solidFill>
                  <a:schemeClr val="tx1">
                    <a:lumMod val="75000"/>
                    <a:lumOff val="25000"/>
                  </a:schemeClr>
                </a:solidFill>
                <a:latin typeface="Arial" panose="020B0604020202020204" pitchFamily="34" charset="0"/>
                <a:ea typeface="微软雅黑" panose="020B0503020204020204" pitchFamily="34" charset="-122"/>
              </a:defRPr>
            </a:lvl2pPr>
            <a:lvl3pPr>
              <a:defRPr baseline="0">
                <a:solidFill>
                  <a:schemeClr val="tx1">
                    <a:lumMod val="75000"/>
                    <a:lumOff val="25000"/>
                  </a:schemeClr>
                </a:solidFill>
                <a:latin typeface="Arial" panose="020B0604020202020204" pitchFamily="34" charset="0"/>
                <a:ea typeface="微软雅黑" panose="020B0503020204020204" pitchFamily="34" charset="-122"/>
              </a:defRPr>
            </a:lvl3pPr>
            <a:lvl4pPr>
              <a:defRPr baseline="0">
                <a:solidFill>
                  <a:schemeClr val="tx1">
                    <a:lumMod val="75000"/>
                    <a:lumOff val="25000"/>
                  </a:schemeClr>
                </a:solidFill>
                <a:latin typeface="Arial" panose="020B0604020202020204" pitchFamily="34" charset="0"/>
                <a:ea typeface="微软雅黑" panose="020B0503020204020204" pitchFamily="34" charset="-122"/>
              </a:defRPr>
            </a:lvl4pPr>
            <a:lvl5pPr>
              <a:defRPr baseline="0">
                <a:solidFill>
                  <a:schemeClr val="tx1">
                    <a:lumMod val="75000"/>
                    <a:lumOff val="2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8"/>
            </p:custDataLst>
          </p:nvPr>
        </p:nvSpPr>
        <p:spPr>
          <a:xfrm>
            <a:off x="429300" y="3612600"/>
            <a:ext cx="4006800" cy="585900"/>
          </a:xfrm>
        </p:spPr>
        <p:txBody>
          <a:bodyPr/>
          <a:lstStyle>
            <a:lvl1pPr>
              <a:defRPr baseline="0">
                <a:solidFill>
                  <a:schemeClr val="tx1">
                    <a:lumMod val="75000"/>
                    <a:lumOff val="2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9"/>
            </p:custDataLst>
          </p:nvPr>
        </p:nvSpPr>
        <p:spPr>
          <a:xfrm>
            <a:off x="4689900" y="3609900"/>
            <a:ext cx="4025700" cy="585900"/>
          </a:xfrm>
        </p:spPr>
        <p:txBody>
          <a:bodyPr/>
          <a:lstStyle>
            <a:lvl1pPr>
              <a:defRPr baseline="0">
                <a:solidFill>
                  <a:schemeClr val="tx1">
                    <a:lumMod val="75000"/>
                    <a:lumOff val="2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719418"/>
            <a:ext cx="9144000" cy="3704665"/>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a:sym typeface="+mn-ea"/>
            </a:endParaRPr>
          </a:p>
        </p:txBody>
      </p:sp>
      <p:sp>
        <p:nvSpPr>
          <p:cNvPr id="2" name="标题 1"/>
          <p:cNvSpPr>
            <a:spLocks noGrp="1"/>
          </p:cNvSpPr>
          <p:nvPr>
            <p:ph type="title" hasCustomPrompt="1"/>
            <p:custDataLst>
              <p:tags r:id="rId2"/>
            </p:custDataLst>
          </p:nvPr>
        </p:nvSpPr>
        <p:spPr>
          <a:xfrm>
            <a:off x="1142100" y="1004400"/>
            <a:ext cx="6858000" cy="1790100"/>
          </a:xfrm>
        </p:spPr>
        <p:txBody>
          <a:bodyPr anchor="b">
            <a:normAutofit/>
          </a:bodyPr>
          <a:lstStyle>
            <a:lvl1pPr algn="ctr">
              <a:defRPr sz="4500" baseline="0">
                <a:solidFill>
                  <a:schemeClr val="accent1"/>
                </a:solidFill>
                <a:latin typeface="Arial" panose="020B0604020202020204" pitchFamily="34" charset="0"/>
                <a:ea typeface="微软雅黑" panose="020B0503020204020204" pitchFamily="34" charset="-122"/>
              </a:defRPr>
            </a:lvl1pPr>
          </a:lstStyle>
          <a:p>
            <a:r>
              <a:rPr lang="zh-CN" altLang="en-US" dirty="0"/>
              <a:t>单击此处编辑标题</a:t>
            </a: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t>2025/12/29</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6"/>
            </p:custDataLst>
          </p:nvPr>
        </p:nvSpPr>
        <p:spPr>
          <a:xfrm>
            <a:off x="1141810" y="2897100"/>
            <a:ext cx="6858000" cy="1242000"/>
          </a:xfrm>
        </p:spPr>
        <p:txBody>
          <a:bodyPr/>
          <a:lstStyle>
            <a:lvl1pPr algn="ctr">
              <a:defRPr baseline="0">
                <a:solidFill>
                  <a:schemeClr val="tx1">
                    <a:lumMod val="75000"/>
                    <a:lumOff val="2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2025/12/29</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
        <p:nvSpPr>
          <p:cNvPr id="21" name="任意多边形: 形状 20"/>
          <p:cNvSpPr/>
          <p:nvPr userDrawn="1">
            <p:custDataLst>
              <p:tags r:id="rId1"/>
            </p:custDataLst>
          </p:nvPr>
        </p:nvSpPr>
        <p:spPr>
          <a:xfrm>
            <a:off x="5058728" y="86"/>
            <a:ext cx="4085273" cy="4008034"/>
          </a:xfrm>
          <a:custGeom>
            <a:avLst/>
            <a:gdLst>
              <a:gd name="connsiteX0" fmla="*/ 886420 w 5447030"/>
              <a:gd name="connsiteY0" fmla="*/ 0 h 5344045"/>
              <a:gd name="connsiteX1" fmla="*/ 5422940 w 5447030"/>
              <a:gd name="connsiteY1" fmla="*/ 0 h 5344045"/>
              <a:gd name="connsiteX2" fmla="*/ 5447030 w 5447030"/>
              <a:gd name="connsiteY2" fmla="*/ 26506 h 5344045"/>
              <a:gd name="connsiteX3" fmla="*/ 5447030 w 5447030"/>
              <a:gd name="connsiteY3" fmla="*/ 4352225 h 5344045"/>
              <a:gd name="connsiteX4" fmla="*/ 5385376 w 5447030"/>
              <a:gd name="connsiteY4" fmla="*/ 4420061 h 5344045"/>
              <a:gd name="connsiteX5" fmla="*/ 3154680 w 5447030"/>
              <a:gd name="connsiteY5" fmla="*/ 5344045 h 5344045"/>
              <a:gd name="connsiteX6" fmla="*/ 0 w 5447030"/>
              <a:gd name="connsiteY6" fmla="*/ 2189365 h 5344045"/>
              <a:gd name="connsiteX7" fmla="*/ 720375 w 5447030"/>
              <a:gd name="connsiteY7" fmla="*/ 182695 h 5344045"/>
              <a:gd name="connsiteX8" fmla="*/ 886420 w 5447030"/>
              <a:gd name="connsiteY8" fmla="*/ 0 h 5344045"/>
              <a:gd name="connsiteX9" fmla="*/ 3154680 w 5447030"/>
              <a:gd name="connsiteY9" fmla="*/ 474670 h 5344045"/>
              <a:gd name="connsiteX10" fmla="*/ 1439985 w 5447030"/>
              <a:gd name="connsiteY10" fmla="*/ 2189365 h 5344045"/>
              <a:gd name="connsiteX11" fmla="*/ 3154680 w 5447030"/>
              <a:gd name="connsiteY11" fmla="*/ 3904060 h 5344045"/>
              <a:gd name="connsiteX12" fmla="*/ 4869375 w 5447030"/>
              <a:gd name="connsiteY12" fmla="*/ 2189365 h 5344045"/>
              <a:gd name="connsiteX13" fmla="*/ 3154680 w 5447030"/>
              <a:gd name="connsiteY13" fmla="*/ 474670 h 534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47030" h="5344045">
                <a:moveTo>
                  <a:pt x="886420" y="0"/>
                </a:moveTo>
                <a:lnTo>
                  <a:pt x="5422940" y="0"/>
                </a:lnTo>
                <a:lnTo>
                  <a:pt x="5447030" y="26506"/>
                </a:lnTo>
                <a:lnTo>
                  <a:pt x="5447030" y="4352225"/>
                </a:lnTo>
                <a:lnTo>
                  <a:pt x="5385376" y="4420061"/>
                </a:lnTo>
                <a:cubicBezTo>
                  <a:pt x="4814491" y="4990946"/>
                  <a:pt x="4025821" y="5344045"/>
                  <a:pt x="3154680" y="5344045"/>
                </a:cubicBezTo>
                <a:cubicBezTo>
                  <a:pt x="1412398" y="5344045"/>
                  <a:pt x="0" y="3931647"/>
                  <a:pt x="0" y="2189365"/>
                </a:cubicBezTo>
                <a:cubicBezTo>
                  <a:pt x="0" y="1427117"/>
                  <a:pt x="270342" y="728010"/>
                  <a:pt x="720375" y="182695"/>
                </a:cubicBezTo>
                <a:lnTo>
                  <a:pt x="886420" y="0"/>
                </a:lnTo>
                <a:close/>
                <a:moveTo>
                  <a:pt x="3154680" y="474670"/>
                </a:moveTo>
                <a:cubicBezTo>
                  <a:pt x="2207680" y="474670"/>
                  <a:pt x="1439985" y="1242365"/>
                  <a:pt x="1439985" y="2189365"/>
                </a:cubicBezTo>
                <a:cubicBezTo>
                  <a:pt x="1439985" y="3136365"/>
                  <a:pt x="2207680" y="3904060"/>
                  <a:pt x="3154680" y="3904060"/>
                </a:cubicBezTo>
                <a:cubicBezTo>
                  <a:pt x="4101680" y="3904060"/>
                  <a:pt x="4869375" y="3136365"/>
                  <a:pt x="4869375" y="2189365"/>
                </a:cubicBezTo>
                <a:cubicBezTo>
                  <a:pt x="4869375" y="1242365"/>
                  <a:pt x="4101680" y="474670"/>
                  <a:pt x="3154680" y="474670"/>
                </a:cubicBezTo>
                <a:close/>
              </a:path>
            </a:pathLst>
          </a:custGeom>
          <a:gradFill>
            <a:gsLst>
              <a:gs pos="0">
                <a:schemeClr val="bg1">
                  <a:alpha val="0"/>
                </a:schemeClr>
              </a:gs>
              <a:gs pos="100000">
                <a:schemeClr val="accent1">
                  <a:alpha val="48000"/>
                </a:schemeClr>
              </a:gs>
            </a:gsLst>
            <a:lin ang="13500000" scaled="0"/>
          </a:gra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sz="1350">
              <a:solidFill>
                <a:schemeClr val="tx1"/>
              </a:solidFill>
            </a:endParaRPr>
          </a:p>
        </p:txBody>
      </p:sp>
      <p:sp>
        <p:nvSpPr>
          <p:cNvPr id="9" name="任意多边形: 形状 8"/>
          <p:cNvSpPr/>
          <p:nvPr userDrawn="1">
            <p:custDataLst>
              <p:tags r:id="rId2"/>
            </p:custDataLst>
          </p:nvPr>
        </p:nvSpPr>
        <p:spPr>
          <a:xfrm>
            <a:off x="-952" y="3343304"/>
            <a:ext cx="9144000" cy="1801148"/>
          </a:xfrm>
          <a:custGeom>
            <a:avLst/>
            <a:gdLst>
              <a:gd name="connsiteX0" fmla="*/ 0 w 12192000"/>
              <a:gd name="connsiteY0" fmla="*/ 0 h 1888180"/>
              <a:gd name="connsiteX1" fmla="*/ 12192000 w 12192000"/>
              <a:gd name="connsiteY1" fmla="*/ 0 h 1888180"/>
              <a:gd name="connsiteX2" fmla="*/ 12192000 w 12192000"/>
              <a:gd name="connsiteY2" fmla="*/ 1888180 h 1888180"/>
              <a:gd name="connsiteX3" fmla="*/ 0 w 12192000"/>
              <a:gd name="connsiteY3" fmla="*/ 1888180 h 1888180"/>
            </a:gdLst>
            <a:ahLst/>
            <a:cxnLst>
              <a:cxn ang="0">
                <a:pos x="connsiteX0" y="connsiteY0"/>
              </a:cxn>
              <a:cxn ang="0">
                <a:pos x="connsiteX1" y="connsiteY1"/>
              </a:cxn>
              <a:cxn ang="0">
                <a:pos x="connsiteX2" y="connsiteY2"/>
              </a:cxn>
              <a:cxn ang="0">
                <a:pos x="connsiteX3" y="connsiteY3"/>
              </a:cxn>
            </a:cxnLst>
            <a:rect l="l" t="t" r="r" b="b"/>
            <a:pathLst>
              <a:path w="12192000" h="1888180">
                <a:moveTo>
                  <a:pt x="0" y="0"/>
                </a:moveTo>
                <a:lnTo>
                  <a:pt x="12192000" y="0"/>
                </a:lnTo>
                <a:lnTo>
                  <a:pt x="12192000" y="1888180"/>
                </a:lnTo>
                <a:lnTo>
                  <a:pt x="0" y="1888180"/>
                </a:lnTo>
                <a:close/>
              </a:path>
            </a:pathLst>
          </a:custGeom>
          <a:gradFill flip="none" rotWithShape="1">
            <a:gsLst>
              <a:gs pos="0">
                <a:schemeClr val="accent1">
                  <a:alpha val="0"/>
                </a:schemeClr>
              </a:gs>
              <a:gs pos="100000">
                <a:schemeClr val="accent1"/>
              </a:gs>
            </a:gsLst>
            <a:lin ang="5400000" scaled="1"/>
            <a:tileRect/>
          </a:gra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ea typeface="微软雅黑" panose="020B0503020204020204" pitchFamily="34" charset="-122"/>
              <a:cs typeface="微软雅黑" panose="020B0503020204020204" pitchFamily="34" charset="-122"/>
            </a:endParaRPr>
          </a:p>
        </p:txBody>
      </p:sp>
      <p:pic>
        <p:nvPicPr>
          <p:cNvPr id="10" name="图片 9"/>
          <p:cNvPicPr>
            <a:picLocks noChangeAspect="1"/>
          </p:cNvPicPr>
          <p:nvPr userDrawn="1">
            <p:custDataLst>
              <p:tags r:id="rId3"/>
            </p:custDataLst>
          </p:nvPr>
        </p:nvPicPr>
        <p:blipFill>
          <a:blip r:embed="rId11"/>
          <a:srcRect b="6302"/>
          <a:stretch>
            <a:fillRect/>
          </a:stretch>
        </p:blipFill>
        <p:spPr>
          <a:xfrm>
            <a:off x="3551873" y="533876"/>
            <a:ext cx="5592128" cy="4609624"/>
          </a:xfrm>
          <a:prstGeom prst="rect">
            <a:avLst/>
          </a:prstGeom>
        </p:spPr>
      </p:pic>
      <p:cxnSp>
        <p:nvCxnSpPr>
          <p:cNvPr id="12" name="直接连接符 11"/>
          <p:cNvCxnSpPr/>
          <p:nvPr userDrawn="1">
            <p:custDataLst>
              <p:tags r:id="rId4"/>
            </p:custDataLst>
          </p:nvPr>
        </p:nvCxnSpPr>
        <p:spPr>
          <a:xfrm>
            <a:off x="616586" y="2749421"/>
            <a:ext cx="621000" cy="779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5"/>
            </p:custDataLst>
          </p:nvPr>
        </p:nvSpPr>
        <p:spPr>
          <a:xfrm>
            <a:off x="625491" y="1735988"/>
            <a:ext cx="5667769" cy="590256"/>
          </a:xfrm>
        </p:spPr>
        <p:txBody>
          <a:bodyPr anchor="b">
            <a:normAutofit/>
          </a:bodyPr>
          <a:lstStyle>
            <a:lvl1pPr algn="l">
              <a:defRPr sz="3750">
                <a:solidFill>
                  <a:schemeClr val="tx1">
                    <a:lumMod val="75000"/>
                    <a:lumOff val="25000"/>
                  </a:schemeClr>
                </a:solidFill>
              </a:defRPr>
            </a:lvl1pPr>
          </a:lstStyle>
          <a:p>
            <a:r>
              <a:rPr lang="zh-CN" altLang="en-US" dirty="0"/>
              <a:t>单击此处编辑母版</a:t>
            </a:r>
          </a:p>
        </p:txBody>
      </p:sp>
      <p:sp>
        <p:nvSpPr>
          <p:cNvPr id="4" name="日期占位符 3"/>
          <p:cNvSpPr>
            <a:spLocks noGrp="1"/>
          </p:cNvSpPr>
          <p:nvPr>
            <p:ph type="dt" sz="half" idx="10"/>
            <p:custDataLst>
              <p:tags r:id="rId6"/>
            </p:custDataLst>
          </p:nvPr>
        </p:nvSpPr>
        <p:spPr/>
        <p:txBody>
          <a:bodyPr/>
          <a:lstStyle>
            <a:lvl1pPr>
              <a:defRPr>
                <a:solidFill>
                  <a:schemeClr val="bg1"/>
                </a:solidFill>
              </a:defRPr>
            </a:lvl1pPr>
          </a:lstStyle>
          <a:p>
            <a:fld id="{5592522B-0F24-4480-B9DD-A9474A6880D6}" type="datetimeFigureOut">
              <a:rPr lang="zh-CN" altLang="en-US" smtClean="0"/>
              <a:t>2025/12/29</a:t>
            </a:fld>
            <a:endParaRPr lang="zh-CN" altLang="en-US"/>
          </a:p>
        </p:txBody>
      </p:sp>
      <p:sp>
        <p:nvSpPr>
          <p:cNvPr id="5" name="页脚占位符 4"/>
          <p:cNvSpPr>
            <a:spLocks noGrp="1"/>
          </p:cNvSpPr>
          <p:nvPr>
            <p:ph type="ftr" sz="quarter" idx="11"/>
            <p:custDataLst>
              <p:tags r:id="rId7"/>
            </p:custDataLst>
          </p:nvPr>
        </p:nvSpPr>
        <p:spPr/>
        <p:txBody>
          <a:bodyPr/>
          <a:lstStyle>
            <a:lvl1pPr>
              <a:defRPr>
                <a:solidFill>
                  <a:schemeClr val="bg1"/>
                </a:solidFill>
              </a:defRPr>
            </a:lvl1pPr>
          </a:lstStyle>
          <a:p>
            <a:endParaRPr lang="zh-CN" altLang="en-US"/>
          </a:p>
        </p:txBody>
      </p:sp>
      <p:sp>
        <p:nvSpPr>
          <p:cNvPr id="6" name="灯片编号占位符 5"/>
          <p:cNvSpPr>
            <a:spLocks noGrp="1"/>
          </p:cNvSpPr>
          <p:nvPr>
            <p:ph type="sldNum" sz="quarter" idx="12"/>
            <p:custDataLst>
              <p:tags r:id="rId8"/>
            </p:custDataLst>
          </p:nvPr>
        </p:nvSpPr>
        <p:spPr/>
        <p:txBody>
          <a:bodyPr/>
          <a:lstStyle>
            <a:lvl1pPr>
              <a:defRPr>
                <a:solidFill>
                  <a:schemeClr val="bg1"/>
                </a:solidFill>
              </a:defRPr>
            </a:lvl1pPr>
          </a:lstStyle>
          <a:p>
            <a:fld id="{BE5F26B5-172A-4DC2-B0B7-181CFC56B87C}" type="slidenum">
              <a:rPr lang="zh-CN" altLang="en-US" smtClean="0"/>
              <a:t>‹#›</a:t>
            </a:fld>
            <a:endParaRPr lang="zh-CN" altLang="en-US"/>
          </a:p>
        </p:txBody>
      </p:sp>
      <p:sp>
        <p:nvSpPr>
          <p:cNvPr id="8" name="文本占位符 7"/>
          <p:cNvSpPr>
            <a:spLocks noGrp="1"/>
          </p:cNvSpPr>
          <p:nvPr>
            <p:ph type="body" sz="quarter" idx="13" hasCustomPrompt="1"/>
            <p:custDataLst>
              <p:tags r:id="rId9"/>
            </p:custDataLst>
          </p:nvPr>
        </p:nvSpPr>
        <p:spPr>
          <a:xfrm>
            <a:off x="623691" y="772088"/>
            <a:ext cx="5667769" cy="918000"/>
          </a:xfrm>
        </p:spPr>
        <p:txBody>
          <a:bodyPr anchor="ctr">
            <a:normAutofit/>
          </a:bodyPr>
          <a:lstStyle>
            <a:lvl1pPr marL="0" indent="0" algn="l">
              <a:buNone/>
              <a:defRPr sz="4500" b="1">
                <a:solidFill>
                  <a:schemeClr val="accent1"/>
                </a:solidFill>
              </a:defRPr>
            </a:lvl1pPr>
          </a:lstStyle>
          <a:p>
            <a:pPr lvl="0"/>
            <a:r>
              <a:rPr lang="zh-CN" altLang="en-US" dirty="0"/>
              <a:t>节编号</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sp>
        <p:nvSpPr>
          <p:cNvPr id="20" name="任意多边形: 形状 19"/>
          <p:cNvSpPr/>
          <p:nvPr userDrawn="1">
            <p:custDataLst>
              <p:tags r:id="rId1"/>
            </p:custDataLst>
          </p:nvPr>
        </p:nvSpPr>
        <p:spPr>
          <a:xfrm>
            <a:off x="1" y="0"/>
            <a:ext cx="3910013" cy="3612357"/>
          </a:xfrm>
          <a:custGeom>
            <a:avLst/>
            <a:gdLst>
              <a:gd name="connsiteX0" fmla="*/ 3621057 w 5213351"/>
              <a:gd name="connsiteY0" fmla="*/ 0 h 4836161"/>
              <a:gd name="connsiteX1" fmla="*/ 4926428 w 5213351"/>
              <a:gd name="connsiteY1" fmla="*/ 0 h 4836161"/>
              <a:gd name="connsiteX2" fmla="*/ 4941563 w 5213351"/>
              <a:gd name="connsiteY2" fmla="*/ 31418 h 4836161"/>
              <a:gd name="connsiteX3" fmla="*/ 5213351 w 5213351"/>
              <a:gd name="connsiteY3" fmla="*/ 1377633 h 4836161"/>
              <a:gd name="connsiteX4" fmla="*/ 1754823 w 5213351"/>
              <a:gd name="connsiteY4" fmla="*/ 4836161 h 4836161"/>
              <a:gd name="connsiteX5" fmla="*/ 106283 w 5213351"/>
              <a:gd name="connsiteY5" fmla="*/ 4418735 h 4836161"/>
              <a:gd name="connsiteX6" fmla="*/ 0 w 5213351"/>
              <a:gd name="connsiteY6" fmla="*/ 4354167 h 4836161"/>
              <a:gd name="connsiteX7" fmla="*/ 0 w 5213351"/>
              <a:gd name="connsiteY7" fmla="*/ 2895476 h 4836161"/>
              <a:gd name="connsiteX8" fmla="*/ 112833 w 5213351"/>
              <a:gd name="connsiteY8" fmla="*/ 3019623 h 4836161"/>
              <a:gd name="connsiteX9" fmla="*/ 1754823 w 5213351"/>
              <a:gd name="connsiteY9" fmla="*/ 3699758 h 4836161"/>
              <a:gd name="connsiteX10" fmla="*/ 4076948 w 5213351"/>
              <a:gd name="connsiteY10" fmla="*/ 1377633 h 4836161"/>
              <a:gd name="connsiteX11" fmla="*/ 3680365 w 5213351"/>
              <a:gd name="connsiteY11" fmla="*/ 79311 h 4836161"/>
              <a:gd name="connsiteX12" fmla="*/ 3621057 w 5213351"/>
              <a:gd name="connsiteY12" fmla="*/ 0 h 483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3351" h="4836161">
                <a:moveTo>
                  <a:pt x="3621057" y="0"/>
                </a:moveTo>
                <a:lnTo>
                  <a:pt x="4926428" y="0"/>
                </a:lnTo>
                <a:lnTo>
                  <a:pt x="4941563" y="31418"/>
                </a:lnTo>
                <a:cubicBezTo>
                  <a:pt x="5116574" y="445191"/>
                  <a:pt x="5213351" y="900110"/>
                  <a:pt x="5213351" y="1377633"/>
                </a:cubicBezTo>
                <a:cubicBezTo>
                  <a:pt x="5213351" y="3287725"/>
                  <a:pt x="3664915" y="4836161"/>
                  <a:pt x="1754823" y="4836161"/>
                </a:cubicBezTo>
                <a:cubicBezTo>
                  <a:pt x="1157919" y="4836161"/>
                  <a:pt x="596334" y="4684947"/>
                  <a:pt x="106283" y="4418735"/>
                </a:cubicBezTo>
                <a:lnTo>
                  <a:pt x="0" y="4354167"/>
                </a:lnTo>
                <a:lnTo>
                  <a:pt x="0" y="2895476"/>
                </a:lnTo>
                <a:lnTo>
                  <a:pt x="112833" y="3019623"/>
                </a:lnTo>
                <a:cubicBezTo>
                  <a:pt x="533055" y="3439845"/>
                  <a:pt x="1113586" y="3699758"/>
                  <a:pt x="1754823" y="3699758"/>
                </a:cubicBezTo>
                <a:cubicBezTo>
                  <a:pt x="3037297" y="3699758"/>
                  <a:pt x="4076948" y="2660107"/>
                  <a:pt x="4076948" y="1377633"/>
                </a:cubicBezTo>
                <a:cubicBezTo>
                  <a:pt x="4076948" y="896705"/>
                  <a:pt x="3930747" y="449925"/>
                  <a:pt x="3680365" y="79311"/>
                </a:cubicBezTo>
                <a:lnTo>
                  <a:pt x="3621057" y="0"/>
                </a:lnTo>
                <a:close/>
              </a:path>
            </a:pathLst>
          </a:custGeom>
          <a:gradFill>
            <a:gsLst>
              <a:gs pos="0">
                <a:schemeClr val="bg1">
                  <a:alpha val="0"/>
                </a:schemeClr>
              </a:gs>
              <a:gs pos="84000">
                <a:schemeClr val="accent1">
                  <a:alpha val="36000"/>
                </a:schemeClr>
              </a:gs>
            </a:gsLst>
            <a:lin ang="10800000" scaled="0"/>
          </a:gra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350">
              <a:solidFill>
                <a:schemeClr val="tx1"/>
              </a:solidFill>
              <a:sym typeface="+mn-ea"/>
            </a:endParaRPr>
          </a:p>
        </p:txBody>
      </p:sp>
      <p:sp>
        <p:nvSpPr>
          <p:cNvPr id="18" name="任意多边形: 形状 17"/>
          <p:cNvSpPr/>
          <p:nvPr userDrawn="1">
            <p:custDataLst>
              <p:tags r:id="rId2"/>
            </p:custDataLst>
          </p:nvPr>
        </p:nvSpPr>
        <p:spPr>
          <a:xfrm flipH="1">
            <a:off x="1" y="0"/>
            <a:ext cx="3691640" cy="5143500"/>
          </a:xfrm>
          <a:custGeom>
            <a:avLst/>
            <a:gdLst>
              <a:gd name="connsiteX0" fmla="*/ 99918 w 4922187"/>
              <a:gd name="connsiteY0" fmla="*/ 3058556 h 6858000"/>
              <a:gd name="connsiteX1" fmla="*/ 53898 w 4922187"/>
              <a:gd name="connsiteY1" fmla="*/ 3071516 h 6858000"/>
              <a:gd name="connsiteX2" fmla="*/ 16364 w 4922187"/>
              <a:gd name="connsiteY2" fmla="*/ 3107213 h 6858000"/>
              <a:gd name="connsiteX3" fmla="*/ 0 w 4922187"/>
              <a:gd name="connsiteY3" fmla="*/ 3140721 h 6858000"/>
              <a:gd name="connsiteX4" fmla="*/ 0 w 4922187"/>
              <a:gd name="connsiteY4" fmla="*/ 6858000 h 6858000"/>
              <a:gd name="connsiteX5" fmla="*/ 4922187 w 4922187"/>
              <a:gd name="connsiteY5" fmla="*/ 6858000 h 6858000"/>
              <a:gd name="connsiteX6" fmla="*/ 4922187 w 4922187"/>
              <a:gd name="connsiteY6" fmla="*/ 4336445 h 6858000"/>
              <a:gd name="connsiteX7" fmla="*/ 4815905 w 4922187"/>
              <a:gd name="connsiteY7" fmla="*/ 4400749 h 6858000"/>
              <a:gd name="connsiteX8" fmla="*/ 3167365 w 4922187"/>
              <a:gd name="connsiteY8" fmla="*/ 4816476 h 6858000"/>
              <a:gd name="connsiteX9" fmla="*/ 498596 w 4922187"/>
              <a:gd name="connsiteY9" fmla="*/ 3563016 h 6858000"/>
              <a:gd name="connsiteX10" fmla="*/ 335060 w 4922187"/>
              <a:gd name="connsiteY10" fmla="*/ 3345212 h 6858000"/>
              <a:gd name="connsiteX11" fmla="*/ 333128 w 4922187"/>
              <a:gd name="connsiteY11" fmla="*/ 3351429 h 6858000"/>
              <a:gd name="connsiteX12" fmla="*/ 320219 w 4922187"/>
              <a:gd name="connsiteY12" fmla="*/ 3325446 h 6858000"/>
              <a:gd name="connsiteX13" fmla="*/ 299499 w 4922187"/>
              <a:gd name="connsiteY13" fmla="*/ 3297851 h 6858000"/>
              <a:gd name="connsiteX14" fmla="*/ 181269 w 4922187"/>
              <a:gd name="connsiteY14" fmla="*/ 3104030 h 6858000"/>
              <a:gd name="connsiteX15" fmla="*/ 144879 w 4922187"/>
              <a:gd name="connsiteY15" fmla="*/ 3073574 h 6858000"/>
              <a:gd name="connsiteX16" fmla="*/ 99918 w 4922187"/>
              <a:gd name="connsiteY16" fmla="*/ 3058556 h 6858000"/>
              <a:gd name="connsiteX17" fmla="*/ 4922187 w 4922187"/>
              <a:gd name="connsiteY17" fmla="*/ 0 h 6858000"/>
              <a:gd name="connsiteX18" fmla="*/ 1301131 w 4922187"/>
              <a:gd name="connsiteY18" fmla="*/ 0 h 6858000"/>
              <a:gd name="connsiteX19" fmla="*/ 1241823 w 4922187"/>
              <a:gd name="connsiteY19" fmla="*/ 78988 h 6858000"/>
              <a:gd name="connsiteX20" fmla="*/ 845240 w 4922187"/>
              <a:gd name="connsiteY20" fmla="*/ 1372026 h 6858000"/>
              <a:gd name="connsiteX21" fmla="*/ 3167365 w 4922187"/>
              <a:gd name="connsiteY21" fmla="*/ 3684699 h 6858000"/>
              <a:gd name="connsiteX22" fmla="*/ 4809355 w 4922187"/>
              <a:gd name="connsiteY22" fmla="*/ 3007332 h 6858000"/>
              <a:gd name="connsiteX23" fmla="*/ 4922187 w 4922187"/>
              <a:gd name="connsiteY23" fmla="*/ 28836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22187" h="6858000">
                <a:moveTo>
                  <a:pt x="99918" y="3058556"/>
                </a:moveTo>
                <a:cubicBezTo>
                  <a:pt x="84695" y="3057816"/>
                  <a:pt x="69297" y="3061740"/>
                  <a:pt x="53898" y="3071516"/>
                </a:cubicBezTo>
                <a:cubicBezTo>
                  <a:pt x="38499" y="3081293"/>
                  <a:pt x="26180" y="3093384"/>
                  <a:pt x="16364" y="3107213"/>
                </a:cubicBezTo>
                <a:lnTo>
                  <a:pt x="0" y="3140721"/>
                </a:lnTo>
                <a:lnTo>
                  <a:pt x="0" y="6858000"/>
                </a:lnTo>
                <a:lnTo>
                  <a:pt x="4922187" y="6858000"/>
                </a:lnTo>
                <a:lnTo>
                  <a:pt x="4922187" y="4336445"/>
                </a:lnTo>
                <a:lnTo>
                  <a:pt x="4815905" y="4400749"/>
                </a:lnTo>
                <a:cubicBezTo>
                  <a:pt x="4325854" y="4665878"/>
                  <a:pt x="3764269" y="4816476"/>
                  <a:pt x="3167365" y="4816476"/>
                </a:cubicBezTo>
                <a:cubicBezTo>
                  <a:pt x="2092938" y="4816476"/>
                  <a:pt x="1132942" y="4328536"/>
                  <a:pt x="498596" y="3563016"/>
                </a:cubicBezTo>
                <a:lnTo>
                  <a:pt x="335060" y="3345212"/>
                </a:lnTo>
                <a:lnTo>
                  <a:pt x="333128" y="3351429"/>
                </a:lnTo>
                <a:lnTo>
                  <a:pt x="320219" y="3325446"/>
                </a:lnTo>
                <a:lnTo>
                  <a:pt x="299499" y="3297851"/>
                </a:lnTo>
                <a:lnTo>
                  <a:pt x="181269" y="3104030"/>
                </a:lnTo>
                <a:lnTo>
                  <a:pt x="144879" y="3073574"/>
                </a:lnTo>
                <a:cubicBezTo>
                  <a:pt x="130186" y="3064698"/>
                  <a:pt x="115140" y="3059295"/>
                  <a:pt x="99918" y="3058556"/>
                </a:cubicBezTo>
                <a:close/>
                <a:moveTo>
                  <a:pt x="4922187" y="0"/>
                </a:moveTo>
                <a:lnTo>
                  <a:pt x="1301131" y="0"/>
                </a:lnTo>
                <a:lnTo>
                  <a:pt x="1241823" y="78988"/>
                </a:lnTo>
                <a:cubicBezTo>
                  <a:pt x="991441" y="448094"/>
                  <a:pt x="845240" y="893055"/>
                  <a:pt x="845240" y="1372026"/>
                </a:cubicBezTo>
                <a:cubicBezTo>
                  <a:pt x="845240" y="2649279"/>
                  <a:pt x="1884891" y="3684699"/>
                  <a:pt x="3167365" y="3684699"/>
                </a:cubicBezTo>
                <a:cubicBezTo>
                  <a:pt x="3808602" y="3684699"/>
                  <a:pt x="4389133" y="3425844"/>
                  <a:pt x="4809355" y="3007332"/>
                </a:cubicBezTo>
                <a:lnTo>
                  <a:pt x="4922187" y="2883691"/>
                </a:lnTo>
                <a:close/>
              </a:path>
            </a:pathLst>
          </a:custGeom>
          <a:gradFill flip="none" rotWithShape="1">
            <a:gsLst>
              <a:gs pos="0">
                <a:schemeClr val="accent1">
                  <a:alpha val="0"/>
                </a:schemeClr>
              </a:gs>
              <a:gs pos="95000">
                <a:schemeClr val="accent1"/>
              </a:gs>
            </a:gsLst>
            <a:lin ang="18900000" scaled="1"/>
            <a:tileRect/>
          </a:gra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ea typeface="微软雅黑" panose="020B0503020204020204" pitchFamily="34" charset="-122"/>
              <a:cs typeface="微软雅黑" panose="020B0503020204020204" pitchFamily="34" charset="-122"/>
            </a:endParaRPr>
          </a:p>
        </p:txBody>
      </p:sp>
      <p:pic>
        <p:nvPicPr>
          <p:cNvPr id="19" name="图片 18"/>
          <p:cNvPicPr>
            <a:picLocks noChangeAspect="1"/>
          </p:cNvPicPr>
          <p:nvPr userDrawn="1">
            <p:custDataLst>
              <p:tags r:id="rId3"/>
            </p:custDataLst>
          </p:nvPr>
        </p:nvPicPr>
        <p:blipFill>
          <a:blip r:embed="rId17"/>
          <a:srcRect b="10671"/>
          <a:stretch>
            <a:fillRect/>
          </a:stretch>
        </p:blipFill>
        <p:spPr>
          <a:xfrm>
            <a:off x="0" y="2137410"/>
            <a:ext cx="7046119" cy="3006090"/>
          </a:xfrm>
          <a:prstGeom prst="rect">
            <a:avLst/>
          </a:prstGeom>
        </p:spPr>
      </p:pic>
      <p:sp>
        <p:nvSpPr>
          <p:cNvPr id="50" name="任意多边形: 形状 49"/>
          <p:cNvSpPr/>
          <p:nvPr userDrawn="1">
            <p:custDataLst>
              <p:tags r:id="rId4"/>
            </p:custDataLst>
          </p:nvPr>
        </p:nvSpPr>
        <p:spPr>
          <a:xfrm>
            <a:off x="7163775" y="3758089"/>
            <a:ext cx="1980225" cy="1399223"/>
          </a:xfrm>
          <a:custGeom>
            <a:avLst/>
            <a:gdLst>
              <a:gd name="connsiteX0" fmla="*/ 2045305 w 2640300"/>
              <a:gd name="connsiteY0" fmla="*/ 0 h 1865630"/>
              <a:gd name="connsiteX1" fmla="*/ 2620022 w 2640300"/>
              <a:gd name="connsiteY1" fmla="*/ 81451 h 1865630"/>
              <a:gd name="connsiteX2" fmla="*/ 2640300 w 2640300"/>
              <a:gd name="connsiteY2" fmla="*/ 88381 h 1865630"/>
              <a:gd name="connsiteX3" fmla="*/ 2640300 w 2640300"/>
              <a:gd name="connsiteY3" fmla="*/ 1040500 h 1865630"/>
              <a:gd name="connsiteX4" fmla="*/ 2631013 w 2640300"/>
              <a:gd name="connsiteY4" fmla="*/ 1034064 h 1865630"/>
              <a:gd name="connsiteX5" fmla="*/ 2045305 w 2640300"/>
              <a:gd name="connsiteY5" fmla="*/ 878165 h 1865630"/>
              <a:gd name="connsiteX6" fmla="*/ 892516 w 2640300"/>
              <a:gd name="connsiteY6" fmla="*/ 1817715 h 1865630"/>
              <a:gd name="connsiteX7" fmla="*/ 885203 w 2640300"/>
              <a:gd name="connsiteY7" fmla="*/ 1865630 h 1865630"/>
              <a:gd name="connsiteX8" fmla="*/ 0 w 2640300"/>
              <a:gd name="connsiteY8" fmla="*/ 1865630 h 1865630"/>
              <a:gd name="connsiteX9" fmla="*/ 1054 w 2640300"/>
              <a:gd name="connsiteY9" fmla="*/ 1844762 h 1865630"/>
              <a:gd name="connsiteX10" fmla="*/ 2045305 w 2640300"/>
              <a:gd name="connsiteY10" fmla="*/ 0 h 186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0300" h="1865630">
                <a:moveTo>
                  <a:pt x="2045305" y="0"/>
                </a:moveTo>
                <a:cubicBezTo>
                  <a:pt x="2244794" y="0"/>
                  <a:pt x="2437643" y="28427"/>
                  <a:pt x="2620022" y="81451"/>
                </a:cubicBezTo>
                <a:lnTo>
                  <a:pt x="2640300" y="88381"/>
                </a:lnTo>
                <a:lnTo>
                  <a:pt x="2640300" y="1040500"/>
                </a:lnTo>
                <a:lnTo>
                  <a:pt x="2631013" y="1034064"/>
                </a:lnTo>
                <a:cubicBezTo>
                  <a:pt x="2458535" y="934886"/>
                  <a:pt x="2258544" y="878165"/>
                  <a:pt x="2045305" y="878165"/>
                </a:cubicBezTo>
                <a:cubicBezTo>
                  <a:pt x="1476668" y="878165"/>
                  <a:pt x="1002239" y="1281515"/>
                  <a:pt x="892516" y="1817715"/>
                </a:cubicBezTo>
                <a:lnTo>
                  <a:pt x="885203" y="1865630"/>
                </a:lnTo>
                <a:lnTo>
                  <a:pt x="0" y="1865630"/>
                </a:lnTo>
                <a:lnTo>
                  <a:pt x="1054" y="1844762"/>
                </a:lnTo>
                <a:cubicBezTo>
                  <a:pt x="106283" y="808587"/>
                  <a:pt x="981366" y="0"/>
                  <a:pt x="2045305" y="0"/>
                </a:cubicBezTo>
                <a:close/>
              </a:path>
            </a:pathLst>
          </a:custGeom>
          <a:gradFill>
            <a:gsLst>
              <a:gs pos="0">
                <a:schemeClr val="bg1">
                  <a:alpha val="0"/>
                </a:schemeClr>
              </a:gs>
              <a:gs pos="100000">
                <a:schemeClr val="accent1">
                  <a:alpha val="13000"/>
                </a:schemeClr>
              </a:gs>
            </a:gsLst>
            <a:lin ang="10800000" scaled="0"/>
          </a:gra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350">
              <a:solidFill>
                <a:schemeClr val="tx1"/>
              </a:solidFill>
              <a:sym typeface="+mn-ea"/>
            </a:endParaRPr>
          </a:p>
        </p:txBody>
      </p:sp>
      <p:cxnSp>
        <p:nvCxnSpPr>
          <p:cNvPr id="26" name="直接箭头连接符 25"/>
          <p:cNvCxnSpPr/>
          <p:nvPr userDrawn="1">
            <p:custDataLst>
              <p:tags r:id="rId5"/>
            </p:custDataLst>
          </p:nvPr>
        </p:nvCxnSpPr>
        <p:spPr>
          <a:xfrm>
            <a:off x="4498794" y="2494359"/>
            <a:ext cx="4050000" cy="0"/>
          </a:xfrm>
          <a:prstGeom prst="straightConnector1">
            <a:avLst/>
          </a:prstGeom>
          <a:ln>
            <a:solidFill>
              <a:schemeClr val="accent4">
                <a:alpha val="3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p:custDataLst>
              <p:tags r:id="rId6"/>
            </p:custDataLst>
          </p:nvPr>
        </p:nvSpPr>
        <p:spPr>
          <a:xfrm>
            <a:off x="4400550" y="827246"/>
            <a:ext cx="4326107" cy="1483043"/>
          </a:xfrm>
        </p:spPr>
        <p:txBody>
          <a:bodyPr anchor="b">
            <a:normAutofit/>
          </a:bodyPr>
          <a:lstStyle>
            <a:lvl1pPr algn="l">
              <a:lnSpc>
                <a:spcPct val="100000"/>
              </a:lnSpc>
              <a:defRPr sz="4050"/>
            </a:lvl1pPr>
          </a:lstStyle>
          <a:p>
            <a:r>
              <a:rPr lang="zh-CN" altLang="en-US" dirty="0"/>
              <a:t>单击此处编辑母版标题样式</a:t>
            </a:r>
          </a:p>
        </p:txBody>
      </p:sp>
      <p:sp>
        <p:nvSpPr>
          <p:cNvPr id="4" name="日期占位符 3"/>
          <p:cNvSpPr>
            <a:spLocks noGrp="1"/>
          </p:cNvSpPr>
          <p:nvPr>
            <p:ph type="dt" sz="half" idx="10"/>
            <p:custDataLst>
              <p:tags r:id="rId7"/>
            </p:custDataLst>
          </p:nvPr>
        </p:nvSpPr>
        <p:spPr/>
        <p:txBody>
          <a:bodyPr/>
          <a:lstStyle/>
          <a:p>
            <a:fld id="{5592522B-0F24-4480-B9DD-A9474A6880D6}" type="datetimeFigureOut">
              <a:rPr lang="zh-CN" altLang="en-US" smtClean="0"/>
              <a:t>2025/12/29</a:t>
            </a:fld>
            <a:endParaRPr lang="zh-CN" altLang="en-US"/>
          </a:p>
        </p:txBody>
      </p:sp>
      <p:sp>
        <p:nvSpPr>
          <p:cNvPr id="5" name="页脚占位符 4"/>
          <p:cNvSpPr>
            <a:spLocks noGrp="1"/>
          </p:cNvSpPr>
          <p:nvPr>
            <p:ph type="ftr" sz="quarter" idx="11"/>
            <p:custDataLst>
              <p:tags r:id="rId8"/>
            </p:custDataLst>
          </p:nvPr>
        </p:nvSpPr>
        <p:spPr/>
        <p:txBody>
          <a:bodyPr/>
          <a:lstStyle/>
          <a:p>
            <a:endParaRPr lang="zh-CN" altLang="en-US"/>
          </a:p>
        </p:txBody>
      </p:sp>
      <p:sp>
        <p:nvSpPr>
          <p:cNvPr id="6" name="灯片编号占位符 5"/>
          <p:cNvSpPr>
            <a:spLocks noGrp="1"/>
          </p:cNvSpPr>
          <p:nvPr>
            <p:ph type="sldNum" sz="quarter" idx="12"/>
            <p:custDataLst>
              <p:tags r:id="rId9"/>
            </p:custDataLst>
          </p:nvPr>
        </p:nvSpPr>
        <p:spPr>
          <a:xfrm>
            <a:off x="6457950" y="4767263"/>
            <a:ext cx="2057400" cy="273844"/>
          </a:xfrm>
        </p:spPr>
        <p:txBody>
          <a:bodyPr/>
          <a:lstStyle/>
          <a:p>
            <a:fld id="{BE5F26B5-172A-4DC2-B0B7-181CFC56B87C}" type="slidenum">
              <a:rPr lang="zh-CN" altLang="en-US" smtClean="0"/>
              <a:t>‹#›</a:t>
            </a:fld>
            <a:endParaRPr lang="zh-CN" altLang="en-US"/>
          </a:p>
        </p:txBody>
      </p:sp>
      <p:sp>
        <p:nvSpPr>
          <p:cNvPr id="10" name="文本占位符 9"/>
          <p:cNvSpPr>
            <a:spLocks noGrp="1"/>
          </p:cNvSpPr>
          <p:nvPr>
            <p:ph type="body" sz="quarter" idx="13" hasCustomPrompt="1"/>
            <p:custDataLst>
              <p:tags r:id="rId10"/>
            </p:custDataLst>
          </p:nvPr>
        </p:nvSpPr>
        <p:spPr>
          <a:xfrm>
            <a:off x="629099" y="378000"/>
            <a:ext cx="1992802" cy="378000"/>
          </a:xfrm>
        </p:spPr>
        <p:txBody>
          <a:bodyPr anchor="ctr">
            <a:normAutofit/>
          </a:bodyPr>
          <a:lstStyle>
            <a:lvl1pPr marL="0" indent="0">
              <a:lnSpc>
                <a:spcPct val="100000"/>
              </a:lnSpc>
              <a:buNone/>
              <a:defRPr sz="1350" b="1">
                <a:solidFill>
                  <a:srgbClr val="FFFFFF"/>
                </a:solidFill>
              </a:defRPr>
            </a:lvl1pPr>
          </a:lstStyle>
          <a:p>
            <a:pPr lvl="0"/>
            <a:r>
              <a:rPr lang="zh-CN" altLang="en-US" dirty="0"/>
              <a:t>公司名占位符</a:t>
            </a:r>
          </a:p>
        </p:txBody>
      </p:sp>
      <p:cxnSp>
        <p:nvCxnSpPr>
          <p:cNvPr id="47" name="直接连接符 46"/>
          <p:cNvCxnSpPr/>
          <p:nvPr userDrawn="1">
            <p:custDataLst>
              <p:tags r:id="rId11"/>
            </p:custDataLst>
          </p:nvPr>
        </p:nvCxnSpPr>
        <p:spPr>
          <a:xfrm>
            <a:off x="8520113" y="370046"/>
            <a:ext cx="13716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userDrawn="1">
            <p:custDataLst>
              <p:tags r:id="rId12"/>
            </p:custDataLst>
          </p:nvPr>
        </p:nvCxnSpPr>
        <p:spPr>
          <a:xfrm>
            <a:off x="8520113" y="413861"/>
            <a:ext cx="13716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userDrawn="1">
            <p:custDataLst>
              <p:tags r:id="rId13"/>
            </p:custDataLst>
          </p:nvPr>
        </p:nvCxnSpPr>
        <p:spPr>
          <a:xfrm>
            <a:off x="8520113" y="457676"/>
            <a:ext cx="13716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2" name="文本占位符 13"/>
          <p:cNvSpPr>
            <a:spLocks noGrp="1"/>
          </p:cNvSpPr>
          <p:nvPr>
            <p:ph type="body" sz="quarter" idx="18" hasCustomPrompt="1"/>
            <p:custDataLst>
              <p:tags r:id="rId14"/>
            </p:custDataLst>
          </p:nvPr>
        </p:nvSpPr>
        <p:spPr>
          <a:xfrm>
            <a:off x="6343411" y="2690221"/>
            <a:ext cx="2057400" cy="991901"/>
          </a:xfrm>
        </p:spPr>
        <p:txBody>
          <a:bodyPr anchor="t">
            <a:normAutofit/>
          </a:bodyPr>
          <a:lstStyle>
            <a:lvl1pPr marL="0" indent="0" algn="l">
              <a:lnSpc>
                <a:spcPct val="100000"/>
              </a:lnSpc>
              <a:buNone/>
              <a:defRPr sz="1350">
                <a:solidFill>
                  <a:schemeClr val="accent1"/>
                </a:solidFill>
              </a:defRPr>
            </a:lvl1pPr>
          </a:lstStyle>
          <a:p>
            <a:pPr lvl="0"/>
            <a:r>
              <a:rPr lang="zh-CN" altLang="en-US" dirty="0"/>
              <a:t>日期时间占位符</a:t>
            </a:r>
          </a:p>
        </p:txBody>
      </p:sp>
      <p:sp>
        <p:nvSpPr>
          <p:cNvPr id="23" name="文本占位符 23"/>
          <p:cNvSpPr>
            <a:spLocks noGrp="1"/>
          </p:cNvSpPr>
          <p:nvPr>
            <p:ph type="body" sz="quarter" idx="19" hasCustomPrompt="1"/>
            <p:custDataLst>
              <p:tags r:id="rId15"/>
            </p:custDataLst>
          </p:nvPr>
        </p:nvSpPr>
        <p:spPr>
          <a:xfrm>
            <a:off x="4369318" y="2690221"/>
            <a:ext cx="1900274" cy="991901"/>
          </a:xfrm>
        </p:spPr>
        <p:txBody>
          <a:bodyPr anchor="t">
            <a:normAutofit/>
          </a:bodyPr>
          <a:lstStyle>
            <a:lvl1pPr marL="0" indent="0" algn="l">
              <a:lnSpc>
                <a:spcPct val="100000"/>
              </a:lnSpc>
              <a:buNone/>
              <a:defRPr sz="1350">
                <a:solidFill>
                  <a:schemeClr val="accent1"/>
                </a:solidFill>
              </a:defRPr>
            </a:lvl1pPr>
          </a:lstStyle>
          <a:p>
            <a:pPr lvl="0"/>
            <a:r>
              <a:rPr lang="zh-CN" altLang="en-US" dirty="0"/>
              <a:t>署名占位符</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63DB197-84B0-484E-9C0F-88358ECCB797}" type="datetimeFigureOut">
              <a:rPr lang="zh-CN" altLang="en-US" smtClean="0"/>
              <a:t>2025/12/29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63DB197-84B0-484E-9C0F-88358ECCB797}" type="datetimeFigureOut">
              <a:rPr lang="zh-CN" altLang="en-US" smtClean="0"/>
              <a:t>2025/12/29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63DB197-84B0-484E-9C0F-88358ECCB797}" type="datetimeFigureOut">
              <a:rPr lang="zh-CN" altLang="en-US" smtClean="0"/>
              <a:t>2025/12/29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63DB197-84B0-484E-9C0F-88358ECCB797}" type="datetimeFigureOut">
              <a:rPr lang="zh-CN" altLang="en-US" smtClean="0"/>
              <a:t>2025/12/29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矩形 6"/>
          <p:cNvSpPr/>
          <p:nvPr userDrawn="1">
            <p:custDataLst>
              <p:tags r:id="rId1"/>
            </p:custDataLst>
          </p:nvPr>
        </p:nvSpPr>
        <p:spPr>
          <a:xfrm>
            <a:off x="205740" y="240945"/>
            <a:ext cx="8762591" cy="29478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highlight>
                <a:srgbClr val="1171F1"/>
              </a:highlight>
            </a:endParaRPr>
          </a:p>
        </p:txBody>
      </p:sp>
      <p:sp>
        <p:nvSpPr>
          <p:cNvPr id="8" name="任意形状 8"/>
          <p:cNvSpPr/>
          <p:nvPr userDrawn="1">
            <p:custDataLst>
              <p:tags r:id="rId2"/>
            </p:custDataLst>
          </p:nvPr>
        </p:nvSpPr>
        <p:spPr>
          <a:xfrm>
            <a:off x="7117678" y="240944"/>
            <a:ext cx="1848749" cy="180242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gs>
              <a:gs pos="99000">
                <a:schemeClr val="tx2">
                  <a:lumMod val="90000"/>
                  <a:alpha val="2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highlight>
                <a:srgbClr val="1171F1"/>
              </a:highlight>
            </a:endParaRPr>
          </a:p>
        </p:txBody>
      </p:sp>
      <p:sp>
        <p:nvSpPr>
          <p:cNvPr id="9" name="任意形状 9"/>
          <p:cNvSpPr/>
          <p:nvPr userDrawn="1">
            <p:custDataLst>
              <p:tags r:id="rId3"/>
            </p:custDataLst>
          </p:nvPr>
        </p:nvSpPr>
        <p:spPr>
          <a:xfrm rot="10800000">
            <a:off x="195761" y="1808753"/>
            <a:ext cx="1415561" cy="138009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highlight>
                <a:srgbClr val="1171F1"/>
              </a:highlight>
            </a:endParaRPr>
          </a:p>
        </p:txBody>
      </p:sp>
      <p:sp>
        <p:nvSpPr>
          <p:cNvPr id="10" name="矩形 9"/>
          <p:cNvSpPr/>
          <p:nvPr userDrawn="1">
            <p:custDataLst>
              <p:tags r:id="rId4"/>
            </p:custDataLst>
          </p:nvPr>
        </p:nvSpPr>
        <p:spPr>
          <a:xfrm>
            <a:off x="7103269" y="4691063"/>
            <a:ext cx="1350169" cy="571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矩形 10"/>
          <p:cNvSpPr/>
          <p:nvPr userDrawn="1">
            <p:custDataLst>
              <p:tags r:id="rId5"/>
            </p:custDataLst>
          </p:nvPr>
        </p:nvSpPr>
        <p:spPr>
          <a:xfrm flipV="1">
            <a:off x="562928" y="4729163"/>
            <a:ext cx="536734" cy="571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p:cNvSpPr/>
          <p:nvPr userDrawn="1">
            <p:custDataLst>
              <p:tags r:id="rId6"/>
            </p:custDataLst>
          </p:nvPr>
        </p:nvSpPr>
        <p:spPr>
          <a:xfrm>
            <a:off x="1166336" y="4730115"/>
            <a:ext cx="66675" cy="571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矩形 12"/>
          <p:cNvSpPr/>
          <p:nvPr userDrawn="1">
            <p:custDataLst>
              <p:tags r:id="rId7"/>
            </p:custDataLst>
          </p:nvPr>
        </p:nvSpPr>
        <p:spPr>
          <a:xfrm>
            <a:off x="1298258" y="4730115"/>
            <a:ext cx="190024" cy="571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日期占位符 15"/>
          <p:cNvSpPr>
            <a:spLocks noGrp="1"/>
          </p:cNvSpPr>
          <p:nvPr>
            <p:ph type="dt" sz="half" idx="10"/>
            <p:custDataLst>
              <p:tags r:id="rId8"/>
            </p:custDataLst>
          </p:nvPr>
        </p:nvSpPr>
        <p:spPr/>
        <p:txBody>
          <a:bodyPr/>
          <a:lstStyle/>
          <a:p>
            <a:fld id="{760FBDFE-C587-4B4C-A407-44438C67B59E}" type="datetimeFigureOut">
              <a:rPr lang="zh-CN" altLang="en-US" smtClean="0"/>
              <a:t>2025/12/29</a:t>
            </a:fld>
            <a:endParaRPr lang="zh-CN" altLang="en-US"/>
          </a:p>
        </p:txBody>
      </p:sp>
      <p:sp>
        <p:nvSpPr>
          <p:cNvPr id="17" name="页脚占位符 16"/>
          <p:cNvSpPr>
            <a:spLocks noGrp="1"/>
          </p:cNvSpPr>
          <p:nvPr>
            <p:ph type="ftr" sz="quarter" idx="11"/>
            <p:custDataLst>
              <p:tags r:id="rId9"/>
            </p:custDataLst>
          </p:nvPr>
        </p:nvSpPr>
        <p:spPr/>
        <p:txBody>
          <a:bodyPr/>
          <a:lstStyle/>
          <a:p>
            <a:endParaRPr lang="zh-CN" altLang="en-US" dirty="0"/>
          </a:p>
        </p:txBody>
      </p:sp>
      <p:sp>
        <p:nvSpPr>
          <p:cNvPr id="18" name="灯片编号占位符 17"/>
          <p:cNvSpPr>
            <a:spLocks noGrp="1"/>
          </p:cNvSpPr>
          <p:nvPr>
            <p:ph type="sldNum" sz="quarter" idx="12"/>
            <p:custDataLst>
              <p:tags r:id="rId10"/>
            </p:custDataLst>
          </p:nvPr>
        </p:nvSpPr>
        <p:spPr/>
        <p:txBody>
          <a:bodyPr/>
          <a:lstStyle/>
          <a:p>
            <a:fld id="{49AE70B2-8BF9-45C0-BB95-33D1B9D3A854}" type="slidenum">
              <a:rPr lang="zh-CN" altLang="en-US" smtClean="0"/>
              <a:t>‹#›</a:t>
            </a:fld>
            <a:endParaRPr lang="zh-CN" altLang="en-US" dirty="0"/>
          </a:p>
        </p:txBody>
      </p:sp>
      <p:sp>
        <p:nvSpPr>
          <p:cNvPr id="2" name="标题 1"/>
          <p:cNvSpPr>
            <a:spLocks noGrp="1"/>
          </p:cNvSpPr>
          <p:nvPr>
            <p:ph type="ctrTitle" hasCustomPrompt="1"/>
            <p:custDataLst>
              <p:tags r:id="rId11"/>
            </p:custDataLst>
          </p:nvPr>
        </p:nvSpPr>
        <p:spPr>
          <a:xfrm>
            <a:off x="662733" y="606845"/>
            <a:ext cx="6858000" cy="1422559"/>
          </a:xfrm>
        </p:spPr>
        <p:txBody>
          <a:bodyPr lIns="91440" tIns="45720" rIns="91440" bIns="0" anchor="b" anchorCtr="0">
            <a:normAutofit/>
          </a:bodyPr>
          <a:lstStyle>
            <a:lvl1pPr algn="l">
              <a:defRPr sz="4950" b="1" spc="600" baseline="0">
                <a:latin typeface="Arial" panose="020B0604020202020204" pitchFamily="34" charset="0"/>
              </a:defRPr>
            </a:lvl1pPr>
          </a:lstStyle>
          <a:p>
            <a:r>
              <a:rPr lang="zh-CN" altLang="en-US" dirty="0"/>
              <a:t>单击此处编辑标题</a:t>
            </a:r>
          </a:p>
        </p:txBody>
      </p:sp>
      <p:sp>
        <p:nvSpPr>
          <p:cNvPr id="3" name="副标题 2"/>
          <p:cNvSpPr>
            <a:spLocks noGrp="1"/>
          </p:cNvSpPr>
          <p:nvPr>
            <p:ph type="subTitle" idx="1" hasCustomPrompt="1"/>
            <p:custDataLst>
              <p:tags r:id="rId12"/>
            </p:custDataLst>
          </p:nvPr>
        </p:nvSpPr>
        <p:spPr>
          <a:xfrm>
            <a:off x="662732" y="2263140"/>
            <a:ext cx="6858000" cy="667703"/>
          </a:xfrm>
        </p:spPr>
        <p:txBody>
          <a:bodyPr lIns="91440" tIns="0" rIns="91440" bIns="45720">
            <a:normAutofit/>
          </a:bodyPr>
          <a:lstStyle>
            <a:lvl1pPr marL="0" indent="0" algn="l" eaLnBrk="1" fontAlgn="auto" latinLnBrk="0" hangingPunct="1">
              <a:lnSpc>
                <a:spcPct val="100000"/>
              </a:lnSpc>
              <a:buNone/>
              <a:defRPr sz="1800" u="none" strike="noStrike" kern="1200" cap="none" spc="200" normalizeH="0" baseline="0">
                <a:solidFill>
                  <a:schemeClr val="tx1">
                    <a:lumMod val="75000"/>
                    <a:lumOff val="25000"/>
                  </a:schemeClr>
                </a:solidFill>
                <a:uFillTx/>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p>
        </p:txBody>
      </p:sp>
      <p:sp>
        <p:nvSpPr>
          <p:cNvPr id="5" name="文本占位符 4"/>
          <p:cNvSpPr>
            <a:spLocks noGrp="1"/>
          </p:cNvSpPr>
          <p:nvPr>
            <p:ph type="body" sz="quarter" idx="13" hasCustomPrompt="1"/>
            <p:custDataLst>
              <p:tags r:id="rId13"/>
            </p:custDataLst>
          </p:nvPr>
        </p:nvSpPr>
        <p:spPr>
          <a:xfrm>
            <a:off x="662733" y="3787825"/>
            <a:ext cx="2524073" cy="434743"/>
          </a:xfrm>
        </p:spPr>
        <p:txBody>
          <a:bodyPr lIns="91440" tIns="45720" rIns="91440" bIns="45720">
            <a:normAutofit/>
          </a:bodyPr>
          <a:lstStyle>
            <a:lvl1pPr marL="0" indent="0">
              <a:buNone/>
              <a:defRPr sz="1800" baseline="0">
                <a:solidFill>
                  <a:schemeClr val="accent1"/>
                </a:solidFill>
                <a:latin typeface="Arial" panose="020B0604020202020204" pitchFamily="34" charset="0"/>
              </a:defRPr>
            </a:lvl1pPr>
          </a:lstStyle>
          <a:p>
            <a:pPr lvl="0"/>
            <a:r>
              <a:rPr lang="zh-CN" altLang="en-US" dirty="0"/>
              <a:t>编辑文本</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502412" y="332426"/>
            <a:ext cx="8139178" cy="331473"/>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accent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502412" y="714381"/>
            <a:ext cx="8139178"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2025/12/29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4" name="矩形 13"/>
          <p:cNvSpPr/>
          <p:nvPr userDrawn="1">
            <p:custDataLst>
              <p:tags r:id="rId1"/>
            </p:custDataLst>
          </p:nvPr>
        </p:nvSpPr>
        <p:spPr>
          <a:xfrm>
            <a:off x="0" y="4855845"/>
            <a:ext cx="9186863" cy="2876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highlight>
                <a:srgbClr val="1171F1"/>
              </a:highlight>
            </a:endParaRPr>
          </a:p>
        </p:txBody>
      </p:sp>
      <p:sp>
        <p:nvSpPr>
          <p:cNvPr id="2" name="标题 1"/>
          <p:cNvSpPr>
            <a:spLocks noGrp="1"/>
          </p:cNvSpPr>
          <p:nvPr>
            <p:ph type="title" hasCustomPrompt="1"/>
            <p:custDataLst>
              <p:tags r:id="rId2"/>
            </p:custDataLst>
          </p:nvPr>
        </p:nvSpPr>
        <p:spPr>
          <a:xfrm>
            <a:off x="3507581" y="1544818"/>
            <a:ext cx="4682831" cy="691516"/>
          </a:xfrm>
        </p:spPr>
        <p:txBody>
          <a:bodyPr lIns="91440" tIns="45720" rIns="91440" bIns="0" anchor="b" anchorCtr="0">
            <a:normAutofit/>
          </a:bodyPr>
          <a:lstStyle>
            <a:lvl1pPr>
              <a:defRPr sz="4050" u="none" strike="noStrike" kern="1200" cap="none" spc="300" normalizeH="0" baseline="0">
                <a:solidFill>
                  <a:schemeClr val="accent1"/>
                </a:solidFill>
                <a:uFillTx/>
                <a:latin typeface="Arial" panose="020B0604020202020204" pitchFamily="34" charset="0"/>
                <a:ea typeface="微软雅黑" panose="020B0503020204020204" pitchFamily="34" charset="-122"/>
              </a:defRPr>
            </a:lvl1pPr>
          </a:lstStyle>
          <a:p>
            <a:r>
              <a:rPr lang="zh-CN" altLang="en-US" dirty="0"/>
              <a:t>单击此处编辑标题</a:t>
            </a:r>
          </a:p>
        </p:txBody>
      </p:sp>
      <p:sp>
        <p:nvSpPr>
          <p:cNvPr id="3" name="文本占位符 2"/>
          <p:cNvSpPr>
            <a:spLocks noGrp="1"/>
          </p:cNvSpPr>
          <p:nvPr>
            <p:ph type="body" idx="1" hasCustomPrompt="1"/>
            <p:custDataLst>
              <p:tags r:id="rId3"/>
            </p:custDataLst>
          </p:nvPr>
        </p:nvSpPr>
        <p:spPr>
          <a:xfrm>
            <a:off x="3507581" y="2326947"/>
            <a:ext cx="4682831" cy="1050755"/>
          </a:xfrm>
        </p:spPr>
        <p:txBody>
          <a:bodyPr lIns="91440" tIns="0" rIns="91440" bIns="45720">
            <a:normAutofit/>
          </a:bodyPr>
          <a:lstStyle>
            <a:lvl1pPr marL="0" indent="0" eaLnBrk="1" fontAlgn="auto" latinLnBrk="0" hangingPunct="1">
              <a:buNone/>
              <a:defRPr kumimoji="0" lang="zh-CN" altLang="en-US" sz="1350" b="0" i="0" u="none" strike="noStrike" kern="1200" cap="none" spc="150" normalizeH="0" baseline="0" noProof="1">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t>2025/12/29</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13"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tags" Target="../tags/tag6.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5.xml"/><Relationship Id="rId5" Type="http://schemas.openxmlformats.org/officeDocument/2006/relationships/slideLayout" Target="../slideLayouts/slideLayout5.xml"/><Relationship Id="rId10" Type="http://schemas.openxmlformats.org/officeDocument/2006/relationships/tags" Target="../tags/tag4.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tags" Target="../tags/tag27.xml"/><Relationship Id="rId3" Type="http://schemas.openxmlformats.org/officeDocument/2006/relationships/slideLayout" Target="../slideLayouts/slideLayout9.xml"/><Relationship Id="rId21" Type="http://schemas.openxmlformats.org/officeDocument/2006/relationships/theme" Target="../theme/theme2.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tags" Target="../tags/tag26.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tags" Target="../tags/tag25.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tags" Target="../tags/tag24.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tags" Target="../tags/tag23.xml"/><Relationship Id="rId27" Type="http://schemas.openxmlformats.org/officeDocument/2006/relationships/tags" Target="../tags/tag28.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156.xml"/><Relationship Id="rId3" Type="http://schemas.openxmlformats.org/officeDocument/2006/relationships/tags" Target="../tags/tag151.xml"/><Relationship Id="rId7" Type="http://schemas.openxmlformats.org/officeDocument/2006/relationships/tags" Target="../tags/tag155.xml"/><Relationship Id="rId2"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tags" Target="../tags/tag154.xml"/><Relationship Id="rId5" Type="http://schemas.openxmlformats.org/officeDocument/2006/relationships/tags" Target="../tags/tag153.xml"/><Relationship Id="rId4" Type="http://schemas.openxmlformats.org/officeDocument/2006/relationships/tags" Target="../tags/tag152.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171.xml"/><Relationship Id="rId3" Type="http://schemas.openxmlformats.org/officeDocument/2006/relationships/tags" Target="../tags/tag166.xml"/><Relationship Id="rId7" Type="http://schemas.openxmlformats.org/officeDocument/2006/relationships/tags" Target="../tags/tag170.xml"/><Relationship Id="rId2"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tags" Target="../tags/tag169.xml"/><Relationship Id="rId5" Type="http://schemas.openxmlformats.org/officeDocument/2006/relationships/tags" Target="../tags/tag168.xml"/><Relationship Id="rId4" Type="http://schemas.openxmlformats.org/officeDocument/2006/relationships/tags" Target="../tags/tag1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8"/>
            </p:custDataLst>
          </p:nvPr>
        </p:nvSpPr>
        <p:spPr>
          <a:xfrm>
            <a:off x="521970" y="270000"/>
            <a:ext cx="8100000" cy="540000"/>
          </a:xfrm>
          <a:prstGeom prst="rect">
            <a:avLst/>
          </a:prstGeom>
        </p:spPr>
        <p:txBody>
          <a:bodyPr vert="horz" lIns="0" tIns="0" rIns="0" bIns="0" rtlCol="0" anchor="ctr">
            <a:normAutofit/>
          </a:bodyPr>
          <a:lstStyle/>
          <a:p>
            <a:r>
              <a:rPr lang="zh-CN" altLang="en-US" dirty="0"/>
              <a:t>单击此处编辑母版标题样式</a:t>
            </a:r>
          </a:p>
        </p:txBody>
      </p:sp>
      <p:sp>
        <p:nvSpPr>
          <p:cNvPr id="3" name="文本占位符 2"/>
          <p:cNvSpPr>
            <a:spLocks noGrp="1"/>
          </p:cNvSpPr>
          <p:nvPr>
            <p:ph type="body" idx="1"/>
            <p:custDataLst>
              <p:tags r:id="rId9"/>
            </p:custDataLst>
          </p:nvPr>
        </p:nvSpPr>
        <p:spPr>
          <a:xfrm>
            <a:off x="521970" y="976312"/>
            <a:ext cx="8100000" cy="3655219"/>
          </a:xfrm>
          <a:prstGeom prst="rect">
            <a:avLst/>
          </a:prstGeom>
        </p:spPr>
        <p:txBody>
          <a:bodyPr vert="horz" lIns="0" tIns="0" rIns="0" bIns="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custDataLst>
              <p:tags r:id="rId10"/>
            </p:custDataLst>
          </p:nvPr>
        </p:nvSpPr>
        <p:spPr>
          <a:xfrm>
            <a:off x="52197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592522B-0F24-4480-B9DD-A9474A6880D6}" type="datetimeFigureOut">
              <a:rPr lang="zh-CN" altLang="en-US" smtClean="0"/>
              <a:t>2025/12/29</a:t>
            </a:fld>
            <a:endParaRPr lang="zh-CN" altLang="en-US"/>
          </a:p>
        </p:txBody>
      </p:sp>
      <p:sp>
        <p:nvSpPr>
          <p:cNvPr id="5" name="页脚占位符 4"/>
          <p:cNvSpPr>
            <a:spLocks noGrp="1"/>
          </p:cNvSpPr>
          <p:nvPr>
            <p:ph type="ftr" sz="quarter" idx="3"/>
            <p:custDataLst>
              <p:tags r:id="rId11"/>
            </p:custDataLst>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2"/>
            </p:custDataLst>
          </p:nvPr>
        </p:nvSpPr>
        <p:spPr>
          <a:xfrm>
            <a:off x="6565487"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E5F26B5-172A-4DC2-B0B7-181CFC56B87C}" type="slidenum">
              <a:rPr lang="zh-CN" altLang="en-US" smtClean="0"/>
              <a:t>‹#›</a:t>
            </a:fld>
            <a:endParaRPr lang="zh-CN" altLang="en-US"/>
          </a:p>
        </p:txBody>
      </p:sp>
      <p:sp>
        <p:nvSpPr>
          <p:cNvPr id="7" name="KSO_TEMPLATE" hidden="1"/>
          <p:cNvSpPr/>
          <p:nvPr userDrawn="1">
            <p:custDataLst>
              <p:tags r:id="rId13"/>
            </p:custDataLst>
          </p:nvPr>
        </p:nvSpPr>
        <p:spPr>
          <a:xfrm>
            <a:off x="0" y="0"/>
            <a:ext cx="0" cy="0"/>
          </a:xfrm>
          <a:prstGeom prst="rect">
            <a:avLst/>
          </a:prstGeom>
          <a:gradFill flip="none" rotWithShape="1">
            <a:gsLst>
              <a:gs pos="0">
                <a:schemeClr val="accent1">
                  <a:alpha val="33000"/>
                </a:schemeClr>
              </a:gs>
              <a:gs pos="95000">
                <a:schemeClr val="accent1"/>
              </a:gs>
            </a:gsLst>
            <a:lin ang="2700000" scaled="1"/>
            <a:tileRect/>
          </a:gra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ea typeface="微软雅黑" panose="020B0503020204020204" pitchFamily="34" charset="-122"/>
              <a:cs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685800" rtl="0" eaLnBrk="1" latinLnBrk="0" hangingPunct="1">
        <a:lnSpc>
          <a:spcPct val="100000"/>
        </a:lnSpc>
        <a:spcBef>
          <a:spcPct val="0"/>
        </a:spcBef>
        <a:buNone/>
        <a:defRPr sz="2400" b="1" kern="1200">
          <a:solidFill>
            <a:schemeClr val="accent1"/>
          </a:solidFill>
          <a:latin typeface="+mj-lt"/>
          <a:ea typeface="+mj-ea"/>
          <a:cs typeface="+mj-cs"/>
        </a:defRPr>
      </a:lvl1pPr>
    </p:titleStyle>
    <p:bodyStyle>
      <a:lvl1pPr marL="171450" indent="-171450" algn="l" defTabSz="685800" rtl="0" eaLnBrk="1" latinLnBrk="0" hangingPunct="1">
        <a:lnSpc>
          <a:spcPct val="130000"/>
        </a:lnSpc>
        <a:spcBef>
          <a:spcPts val="750"/>
        </a:spcBef>
        <a:buFont typeface="Arial" panose="020B0604020202020204" pitchFamily="34" charset="0"/>
        <a:buChar char="•"/>
        <a:defRPr sz="1800" kern="1200">
          <a:solidFill>
            <a:schemeClr val="tx1"/>
          </a:solidFill>
          <a:latin typeface="+mn-lt"/>
          <a:ea typeface="+mn-ea"/>
          <a:cs typeface="+mn-cs"/>
        </a:defRPr>
      </a:lvl1pPr>
      <a:lvl2pPr marL="403860" indent="-154940" algn="l" defTabSz="685800" rtl="0" eaLnBrk="1" latinLnBrk="0" hangingPunct="1">
        <a:lnSpc>
          <a:spcPct val="130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2pPr>
      <a:lvl3pPr marL="599440" indent="-121285" algn="l" defTabSz="685800" rtl="0" eaLnBrk="1" latinLnBrk="0" hangingPunct="1">
        <a:lnSpc>
          <a:spcPct val="130000"/>
        </a:lnSpc>
        <a:spcBef>
          <a:spcPts val="0"/>
        </a:spcBef>
        <a:buFont typeface="Arial" panose="020B0604020202020204" pitchFamily="34" charset="0"/>
        <a:buChar char="•"/>
        <a:defRPr sz="1350" kern="1200">
          <a:solidFill>
            <a:schemeClr val="tx1">
              <a:lumMod val="65000"/>
              <a:lumOff val="35000"/>
            </a:schemeClr>
          </a:solidFill>
          <a:latin typeface="+mn-lt"/>
          <a:ea typeface="+mn-ea"/>
          <a:cs typeface="+mn-cs"/>
        </a:defRPr>
      </a:lvl3pPr>
      <a:lvl4pPr marL="772795" indent="-111760" algn="l" defTabSz="685800" rtl="0" eaLnBrk="1" latinLnBrk="0" hangingPunct="1">
        <a:lnSpc>
          <a:spcPct val="130000"/>
        </a:lnSpc>
        <a:spcBef>
          <a:spcPts val="0"/>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926465" indent="-95250" algn="l" defTabSz="685800" rtl="0" eaLnBrk="1" latinLnBrk="0" hangingPunct="1">
        <a:lnSpc>
          <a:spcPct val="130000"/>
        </a:lnSpc>
        <a:spcBef>
          <a:spcPts val="0"/>
        </a:spcBef>
        <a:buFont typeface="Arial" panose="020B0604020202020204" pitchFamily="34" charset="0"/>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22"/>
            </p:custDataLst>
          </p:nvPr>
        </p:nvSpPr>
        <p:spPr>
          <a:xfrm>
            <a:off x="502412" y="332423"/>
            <a:ext cx="8139178" cy="331473"/>
          </a:xfrm>
          <a:prstGeom prst="rect">
            <a:avLst/>
          </a:prstGeom>
        </p:spPr>
        <p:txBody>
          <a:bodyPr vert="horz" lIns="101600" tIns="38100" rIns="76200" bIns="38100" rtlCol="0" anchor="t" anchorCtr="0">
            <a:normAutofit/>
          </a:bodyPr>
          <a:lstStyle/>
          <a:p>
            <a:r>
              <a:rPr lang="zh-CN" altLang="en-US" dirty="0"/>
              <a:t>单击此处编辑母版标题样式</a:t>
            </a:r>
          </a:p>
        </p:txBody>
      </p:sp>
      <p:sp>
        <p:nvSpPr>
          <p:cNvPr id="3" name="文本占位符 2"/>
          <p:cNvSpPr>
            <a:spLocks noGrp="1"/>
          </p:cNvSpPr>
          <p:nvPr>
            <p:ph type="body" idx="1"/>
            <p:custDataLst>
              <p:tags r:id="rId23"/>
            </p:custDataLst>
          </p:nvPr>
        </p:nvSpPr>
        <p:spPr>
          <a:xfrm>
            <a:off x="502412" y="714381"/>
            <a:ext cx="8139178" cy="404168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4"/>
            </p:custDataLst>
          </p:nvPr>
        </p:nvSpPr>
        <p:spPr>
          <a:xfrm>
            <a:off x="659807" y="4762375"/>
            <a:ext cx="2025000" cy="237600"/>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fld id="{760FBDFE-C587-4B4C-A407-44438C67B59E}" type="datetimeFigureOut">
              <a:rPr lang="zh-CN" altLang="en-US" smtClean="0"/>
              <a:t>2025/12/29</a:t>
            </a:fld>
            <a:endParaRPr lang="zh-CN" altLang="en-US"/>
          </a:p>
        </p:txBody>
      </p:sp>
      <p:sp>
        <p:nvSpPr>
          <p:cNvPr id="5" name="页脚占位符 4"/>
          <p:cNvSpPr>
            <a:spLocks noGrp="1"/>
          </p:cNvSpPr>
          <p:nvPr>
            <p:ph type="ftr" sz="quarter" idx="3"/>
            <p:custDataLst>
              <p:tags r:id="rId25"/>
            </p:custDataLst>
          </p:nvPr>
        </p:nvSpPr>
        <p:spPr>
          <a:xfrm>
            <a:off x="3087000" y="4762375"/>
            <a:ext cx="2970000" cy="237600"/>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6"/>
            </p:custDataLst>
          </p:nvPr>
        </p:nvSpPr>
        <p:spPr>
          <a:xfrm>
            <a:off x="6457950" y="4762375"/>
            <a:ext cx="2025000" cy="237600"/>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fld id="{49AE70B2-8BF9-45C0-BB95-33D1B9D3A854}" type="slidenum">
              <a:rPr lang="zh-CN" altLang="en-US" smtClean="0"/>
              <a:t>‹#›</a:t>
            </a:fld>
            <a:endParaRPr lang="zh-CN" altLang="en-US" dirty="0"/>
          </a:p>
        </p:txBody>
      </p:sp>
      <p:sp>
        <p:nvSpPr>
          <p:cNvPr id="7" name="KSO_TEMPLATE" hidden="1"/>
          <p:cNvSpPr/>
          <p:nvPr userDrawn="1">
            <p:custDataLst>
              <p:tags r:id="rId2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 id="2147483675" r:id="rId20"/>
  </p:sldLayoutIdLst>
  <p:txStyles>
    <p:titleStyle>
      <a:lvl1pPr algn="l" defTabSz="685800" rtl="0" eaLnBrk="1" fontAlgn="auto" latinLnBrk="0" hangingPunct="1">
        <a:lnSpc>
          <a:spcPct val="100000"/>
        </a:lnSpc>
        <a:spcBef>
          <a:spcPct val="0"/>
        </a:spcBef>
        <a:buNone/>
        <a:defRPr sz="1800" b="1" u="none" strike="noStrike" kern="1200" cap="none" spc="200" normalizeH="0" baseline="0">
          <a:solidFill>
            <a:schemeClr val="accent1"/>
          </a:solidFill>
          <a:uFillTx/>
          <a:latin typeface="Arial" panose="020B0604020202020204" pitchFamily="34" charset="0"/>
          <a:ea typeface="微软雅黑" panose="020B0503020204020204" pitchFamily="3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3"/>
            </p:custDataLst>
          </p:nvPr>
        </p:nvSpPr>
        <p:spPr>
          <a:xfrm>
            <a:off x="521970" y="270000"/>
            <a:ext cx="8100000" cy="540000"/>
          </a:xfrm>
          <a:prstGeom prst="rect">
            <a:avLst/>
          </a:prstGeom>
        </p:spPr>
        <p:txBody>
          <a:bodyPr vert="horz" lIns="0" tIns="0" rIns="0" bIns="0" rtlCol="0" anchor="ctr">
            <a:normAutofit/>
          </a:bodyPr>
          <a:lstStyle/>
          <a:p>
            <a:r>
              <a:rPr lang="zh-CN" altLang="en-US" dirty="0"/>
              <a:t>单击此处编辑母版标题样式</a:t>
            </a:r>
          </a:p>
        </p:txBody>
      </p:sp>
      <p:sp>
        <p:nvSpPr>
          <p:cNvPr id="3" name="文本占位符 2"/>
          <p:cNvSpPr>
            <a:spLocks noGrp="1"/>
          </p:cNvSpPr>
          <p:nvPr>
            <p:ph type="body" idx="1"/>
            <p:custDataLst>
              <p:tags r:id="rId4"/>
            </p:custDataLst>
          </p:nvPr>
        </p:nvSpPr>
        <p:spPr>
          <a:xfrm>
            <a:off x="521970" y="976312"/>
            <a:ext cx="8100000" cy="3655219"/>
          </a:xfrm>
          <a:prstGeom prst="rect">
            <a:avLst/>
          </a:prstGeom>
        </p:spPr>
        <p:txBody>
          <a:bodyPr vert="horz" lIns="0" tIns="0" rIns="0" bIns="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custDataLst>
              <p:tags r:id="rId5"/>
            </p:custDataLst>
          </p:nvPr>
        </p:nvSpPr>
        <p:spPr>
          <a:xfrm>
            <a:off x="52197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592522B-0F24-4480-B9DD-A9474A6880D6}" type="datetimeFigureOut">
              <a:rPr lang="zh-CN" altLang="en-US" smtClean="0"/>
              <a:t>2025/12/29</a:t>
            </a:fld>
            <a:endParaRPr lang="zh-CN" altLang="en-US"/>
          </a:p>
        </p:txBody>
      </p:sp>
      <p:sp>
        <p:nvSpPr>
          <p:cNvPr id="5" name="页脚占位符 4"/>
          <p:cNvSpPr>
            <a:spLocks noGrp="1"/>
          </p:cNvSpPr>
          <p:nvPr>
            <p:ph type="ftr" sz="quarter" idx="3"/>
            <p:custDataLst>
              <p:tags r:id="rId6"/>
            </p:custDataLst>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7"/>
            </p:custDataLst>
          </p:nvPr>
        </p:nvSpPr>
        <p:spPr>
          <a:xfrm>
            <a:off x="6565487"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E5F26B5-172A-4DC2-B0B7-181CFC56B87C}" type="slidenum">
              <a:rPr lang="zh-CN" altLang="en-US" smtClean="0"/>
              <a:t>‹#›</a:t>
            </a:fld>
            <a:endParaRPr lang="zh-CN" altLang="en-US"/>
          </a:p>
        </p:txBody>
      </p:sp>
      <p:sp>
        <p:nvSpPr>
          <p:cNvPr id="7" name="KSO_TEMPLATE" hidden="1"/>
          <p:cNvSpPr/>
          <p:nvPr userDrawn="1">
            <p:custDataLst>
              <p:tags r:id="rId8"/>
            </p:custDataLst>
          </p:nvPr>
        </p:nvSpPr>
        <p:spPr>
          <a:xfrm>
            <a:off x="0" y="0"/>
            <a:ext cx="0" cy="0"/>
          </a:xfrm>
          <a:prstGeom prst="rect">
            <a:avLst/>
          </a:prstGeom>
          <a:gradFill flip="none" rotWithShape="1">
            <a:gsLst>
              <a:gs pos="0">
                <a:schemeClr val="accent1">
                  <a:alpha val="33000"/>
                </a:schemeClr>
              </a:gs>
              <a:gs pos="95000">
                <a:schemeClr val="accent1"/>
              </a:gs>
            </a:gsLst>
            <a:lin ang="2700000" scaled="1"/>
            <a:tileRect/>
          </a:gra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ea typeface="微软雅黑" panose="020B0503020204020204" pitchFamily="34" charset="-122"/>
              <a:cs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77" r:id="rId1"/>
  </p:sldLayoutIdLst>
  <p:txStyles>
    <p:titleStyle>
      <a:lvl1pPr algn="l" defTabSz="685800" rtl="0" eaLnBrk="1" latinLnBrk="0" hangingPunct="1">
        <a:lnSpc>
          <a:spcPct val="100000"/>
        </a:lnSpc>
        <a:spcBef>
          <a:spcPct val="0"/>
        </a:spcBef>
        <a:buNone/>
        <a:defRPr sz="2400" b="1" kern="1200">
          <a:solidFill>
            <a:schemeClr val="accent1"/>
          </a:solidFill>
          <a:latin typeface="+mj-lt"/>
          <a:ea typeface="+mj-ea"/>
          <a:cs typeface="+mj-cs"/>
        </a:defRPr>
      </a:lvl1pPr>
    </p:titleStyle>
    <p:bodyStyle>
      <a:lvl1pPr marL="171450" indent="-171450" algn="l" defTabSz="685800" rtl="0" eaLnBrk="1" latinLnBrk="0" hangingPunct="1">
        <a:lnSpc>
          <a:spcPct val="130000"/>
        </a:lnSpc>
        <a:spcBef>
          <a:spcPts val="750"/>
        </a:spcBef>
        <a:buFont typeface="Arial" panose="020B0604020202020204" pitchFamily="34" charset="0"/>
        <a:buChar char="•"/>
        <a:defRPr sz="1800" kern="1200">
          <a:solidFill>
            <a:schemeClr val="tx1"/>
          </a:solidFill>
          <a:latin typeface="+mn-lt"/>
          <a:ea typeface="+mn-ea"/>
          <a:cs typeface="+mn-cs"/>
        </a:defRPr>
      </a:lvl1pPr>
      <a:lvl2pPr marL="403860" indent="-154940" algn="l" defTabSz="685800" rtl="0" eaLnBrk="1" latinLnBrk="0" hangingPunct="1">
        <a:lnSpc>
          <a:spcPct val="130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2pPr>
      <a:lvl3pPr marL="599440" indent="-121285" algn="l" defTabSz="685800" rtl="0" eaLnBrk="1" latinLnBrk="0" hangingPunct="1">
        <a:lnSpc>
          <a:spcPct val="130000"/>
        </a:lnSpc>
        <a:spcBef>
          <a:spcPts val="0"/>
        </a:spcBef>
        <a:buFont typeface="Arial" panose="020B0604020202020204" pitchFamily="34" charset="0"/>
        <a:buChar char="•"/>
        <a:defRPr sz="1350" kern="1200">
          <a:solidFill>
            <a:schemeClr val="tx1">
              <a:lumMod val="65000"/>
              <a:lumOff val="35000"/>
            </a:schemeClr>
          </a:solidFill>
          <a:latin typeface="+mn-lt"/>
          <a:ea typeface="+mn-ea"/>
          <a:cs typeface="+mn-cs"/>
        </a:defRPr>
      </a:lvl3pPr>
      <a:lvl4pPr marL="772795" indent="-111760" algn="l" defTabSz="685800" rtl="0" eaLnBrk="1" latinLnBrk="0" hangingPunct="1">
        <a:lnSpc>
          <a:spcPct val="130000"/>
        </a:lnSpc>
        <a:spcBef>
          <a:spcPts val="0"/>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926465" indent="-95250" algn="l" defTabSz="685800" rtl="0" eaLnBrk="1" latinLnBrk="0" hangingPunct="1">
        <a:lnSpc>
          <a:spcPct val="130000"/>
        </a:lnSpc>
        <a:spcBef>
          <a:spcPts val="0"/>
        </a:spcBef>
        <a:buFont typeface="Arial" panose="020B0604020202020204" pitchFamily="34" charset="0"/>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3"/>
            </p:custDataLst>
          </p:nvPr>
        </p:nvSpPr>
        <p:spPr>
          <a:xfrm>
            <a:off x="521970" y="270000"/>
            <a:ext cx="8100000" cy="540000"/>
          </a:xfrm>
          <a:prstGeom prst="rect">
            <a:avLst/>
          </a:prstGeom>
        </p:spPr>
        <p:txBody>
          <a:bodyPr vert="horz" lIns="0" tIns="0" rIns="0" bIns="0" rtlCol="0" anchor="ctr">
            <a:normAutofit/>
          </a:bodyPr>
          <a:lstStyle/>
          <a:p>
            <a:r>
              <a:rPr lang="zh-CN" altLang="en-US" dirty="0"/>
              <a:t>单击此处编辑母版标题样式</a:t>
            </a:r>
          </a:p>
        </p:txBody>
      </p:sp>
      <p:sp>
        <p:nvSpPr>
          <p:cNvPr id="3" name="文本占位符 2"/>
          <p:cNvSpPr>
            <a:spLocks noGrp="1"/>
          </p:cNvSpPr>
          <p:nvPr>
            <p:ph type="body" idx="1"/>
            <p:custDataLst>
              <p:tags r:id="rId4"/>
            </p:custDataLst>
          </p:nvPr>
        </p:nvSpPr>
        <p:spPr>
          <a:xfrm>
            <a:off x="521970" y="976312"/>
            <a:ext cx="8100000" cy="3655219"/>
          </a:xfrm>
          <a:prstGeom prst="rect">
            <a:avLst/>
          </a:prstGeom>
        </p:spPr>
        <p:txBody>
          <a:bodyPr vert="horz" lIns="0" tIns="0" rIns="0" bIns="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custDataLst>
              <p:tags r:id="rId5"/>
            </p:custDataLst>
          </p:nvPr>
        </p:nvSpPr>
        <p:spPr>
          <a:xfrm>
            <a:off x="52197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592522B-0F24-4480-B9DD-A9474A6880D6}" type="datetimeFigureOut">
              <a:rPr lang="zh-CN" altLang="en-US" smtClean="0"/>
              <a:t>2025/12/29</a:t>
            </a:fld>
            <a:endParaRPr lang="zh-CN" altLang="en-US"/>
          </a:p>
        </p:txBody>
      </p:sp>
      <p:sp>
        <p:nvSpPr>
          <p:cNvPr id="5" name="页脚占位符 4"/>
          <p:cNvSpPr>
            <a:spLocks noGrp="1"/>
          </p:cNvSpPr>
          <p:nvPr>
            <p:ph type="ftr" sz="quarter" idx="3"/>
            <p:custDataLst>
              <p:tags r:id="rId6"/>
            </p:custDataLst>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7"/>
            </p:custDataLst>
          </p:nvPr>
        </p:nvSpPr>
        <p:spPr>
          <a:xfrm>
            <a:off x="6565487"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E5F26B5-172A-4DC2-B0B7-181CFC56B87C}" type="slidenum">
              <a:rPr lang="zh-CN" altLang="en-US" smtClean="0"/>
              <a:t>‹#›</a:t>
            </a:fld>
            <a:endParaRPr lang="zh-CN" altLang="en-US"/>
          </a:p>
        </p:txBody>
      </p:sp>
      <p:sp>
        <p:nvSpPr>
          <p:cNvPr id="7" name="KSO_TEMPLATE" hidden="1"/>
          <p:cNvSpPr/>
          <p:nvPr userDrawn="1">
            <p:custDataLst>
              <p:tags r:id="rId8"/>
            </p:custDataLst>
          </p:nvPr>
        </p:nvSpPr>
        <p:spPr>
          <a:xfrm>
            <a:off x="0" y="0"/>
            <a:ext cx="0" cy="0"/>
          </a:xfrm>
          <a:prstGeom prst="rect">
            <a:avLst/>
          </a:prstGeom>
          <a:gradFill flip="none" rotWithShape="1">
            <a:gsLst>
              <a:gs pos="0">
                <a:schemeClr val="accent1">
                  <a:alpha val="33000"/>
                </a:schemeClr>
              </a:gs>
              <a:gs pos="95000">
                <a:schemeClr val="accent1"/>
              </a:gs>
            </a:gsLst>
            <a:lin ang="2700000" scaled="1"/>
            <a:tileRect/>
          </a:gra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ea typeface="微软雅黑" panose="020B0503020204020204" pitchFamily="34" charset="-122"/>
              <a:cs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81" r:id="rId1"/>
  </p:sldLayoutIdLst>
  <p:txStyles>
    <p:titleStyle>
      <a:lvl1pPr algn="l" defTabSz="685800" rtl="0" eaLnBrk="1" latinLnBrk="0" hangingPunct="1">
        <a:lnSpc>
          <a:spcPct val="100000"/>
        </a:lnSpc>
        <a:spcBef>
          <a:spcPct val="0"/>
        </a:spcBef>
        <a:buNone/>
        <a:defRPr sz="2400" b="1" kern="1200">
          <a:solidFill>
            <a:schemeClr val="accent1"/>
          </a:solidFill>
          <a:latin typeface="+mj-lt"/>
          <a:ea typeface="+mj-ea"/>
          <a:cs typeface="+mj-cs"/>
        </a:defRPr>
      </a:lvl1pPr>
    </p:titleStyle>
    <p:bodyStyle>
      <a:lvl1pPr marL="171450" indent="-171450" algn="l" defTabSz="685800" rtl="0" eaLnBrk="1" latinLnBrk="0" hangingPunct="1">
        <a:lnSpc>
          <a:spcPct val="130000"/>
        </a:lnSpc>
        <a:spcBef>
          <a:spcPts val="750"/>
        </a:spcBef>
        <a:buFont typeface="Arial" panose="020B0604020202020204" pitchFamily="34" charset="0"/>
        <a:buChar char="•"/>
        <a:defRPr sz="1800" kern="1200">
          <a:solidFill>
            <a:schemeClr val="tx1"/>
          </a:solidFill>
          <a:latin typeface="+mn-lt"/>
          <a:ea typeface="+mn-ea"/>
          <a:cs typeface="+mn-cs"/>
        </a:defRPr>
      </a:lvl1pPr>
      <a:lvl2pPr marL="403860" indent="-154940" algn="l" defTabSz="685800" rtl="0" eaLnBrk="1" latinLnBrk="0" hangingPunct="1">
        <a:lnSpc>
          <a:spcPct val="130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2pPr>
      <a:lvl3pPr marL="599440" indent="-121285" algn="l" defTabSz="685800" rtl="0" eaLnBrk="1" latinLnBrk="0" hangingPunct="1">
        <a:lnSpc>
          <a:spcPct val="130000"/>
        </a:lnSpc>
        <a:spcBef>
          <a:spcPts val="0"/>
        </a:spcBef>
        <a:buFont typeface="Arial" panose="020B0604020202020204" pitchFamily="34" charset="0"/>
        <a:buChar char="•"/>
        <a:defRPr sz="1350" kern="1200">
          <a:solidFill>
            <a:schemeClr val="tx1">
              <a:lumMod val="65000"/>
              <a:lumOff val="35000"/>
            </a:schemeClr>
          </a:solidFill>
          <a:latin typeface="+mn-lt"/>
          <a:ea typeface="+mn-ea"/>
          <a:cs typeface="+mn-cs"/>
        </a:defRPr>
      </a:lvl3pPr>
      <a:lvl4pPr marL="772795" indent="-111760" algn="l" defTabSz="685800" rtl="0" eaLnBrk="1" latinLnBrk="0" hangingPunct="1">
        <a:lnSpc>
          <a:spcPct val="130000"/>
        </a:lnSpc>
        <a:spcBef>
          <a:spcPts val="0"/>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926465" indent="-95250" algn="l" defTabSz="685800" rtl="0" eaLnBrk="1" latinLnBrk="0" hangingPunct="1">
        <a:lnSpc>
          <a:spcPct val="130000"/>
        </a:lnSpc>
        <a:spcBef>
          <a:spcPts val="0"/>
        </a:spcBef>
        <a:buFont typeface="Arial" panose="020B0604020202020204" pitchFamily="34" charset="0"/>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tags" Target="../tags/tag187.xml"/><Relationship Id="rId5" Type="http://schemas.openxmlformats.org/officeDocument/2006/relationships/image" Target="../media/image3.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250.xml"/><Relationship Id="rId7" Type="http://schemas.openxmlformats.org/officeDocument/2006/relationships/image" Target="../media/image32.png"/><Relationship Id="rId2" Type="http://schemas.openxmlformats.org/officeDocument/2006/relationships/tags" Target="../tags/tag249.xml"/><Relationship Id="rId1" Type="http://schemas.openxmlformats.org/officeDocument/2006/relationships/tags" Target="../tags/tag248.xml"/><Relationship Id="rId6" Type="http://schemas.openxmlformats.org/officeDocument/2006/relationships/image" Target="../media/image3.png"/><Relationship Id="rId5" Type="http://schemas.openxmlformats.org/officeDocument/2006/relationships/slideLayout" Target="../slideLayouts/slideLayout27.xml"/><Relationship Id="rId4" Type="http://schemas.openxmlformats.org/officeDocument/2006/relationships/tags" Target="../tags/tag251.xml"/></Relationships>
</file>

<file path=ppt/slides/_rels/slide11.xml.rels><?xml version="1.0" encoding="UTF-8" standalone="yes"?>
<Relationships xmlns="http://schemas.openxmlformats.org/package/2006/relationships"><Relationship Id="rId3" Type="http://schemas.openxmlformats.org/officeDocument/2006/relationships/tags" Target="../tags/tag254.xml"/><Relationship Id="rId2" Type="http://schemas.openxmlformats.org/officeDocument/2006/relationships/tags" Target="../tags/tag253.xml"/><Relationship Id="rId1" Type="http://schemas.openxmlformats.org/officeDocument/2006/relationships/tags" Target="../tags/tag252.xml"/><Relationship Id="rId6" Type="http://schemas.openxmlformats.org/officeDocument/2006/relationships/image" Target="../media/image33.jpeg"/><Relationship Id="rId5" Type="http://schemas.openxmlformats.org/officeDocument/2006/relationships/image" Target="../media/image3.png"/><Relationship Id="rId4"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tags" Target="../tags/tag257.xml"/><Relationship Id="rId7" Type="http://schemas.openxmlformats.org/officeDocument/2006/relationships/image" Target="../media/image34.png"/><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image" Target="../media/image3.png"/><Relationship Id="rId5" Type="http://schemas.openxmlformats.org/officeDocument/2006/relationships/slideLayout" Target="../slideLayouts/slideLayout13.xml"/><Relationship Id="rId4" Type="http://schemas.openxmlformats.org/officeDocument/2006/relationships/tags" Target="../tags/tag258.xml"/></Relationships>
</file>

<file path=ppt/slides/_rels/slide13.xml.rels><?xml version="1.0" encoding="UTF-8" standalone="yes"?>
<Relationships xmlns="http://schemas.openxmlformats.org/package/2006/relationships"><Relationship Id="rId8" Type="http://schemas.openxmlformats.org/officeDocument/2006/relationships/tags" Target="../tags/tag266.xml"/><Relationship Id="rId3" Type="http://schemas.openxmlformats.org/officeDocument/2006/relationships/tags" Target="../tags/tag261.xml"/><Relationship Id="rId7" Type="http://schemas.openxmlformats.org/officeDocument/2006/relationships/tags" Target="../tags/tag265.xml"/><Relationship Id="rId2" Type="http://schemas.openxmlformats.org/officeDocument/2006/relationships/tags" Target="../tags/tag260.xml"/><Relationship Id="rId1" Type="http://schemas.openxmlformats.org/officeDocument/2006/relationships/tags" Target="../tags/tag259.xml"/><Relationship Id="rId6" Type="http://schemas.openxmlformats.org/officeDocument/2006/relationships/tags" Target="../tags/tag264.xml"/><Relationship Id="rId5" Type="http://schemas.openxmlformats.org/officeDocument/2006/relationships/tags" Target="../tags/tag263.xml"/><Relationship Id="rId10" Type="http://schemas.openxmlformats.org/officeDocument/2006/relationships/notesSlide" Target="../notesSlides/notesSlide6.xml"/><Relationship Id="rId4" Type="http://schemas.openxmlformats.org/officeDocument/2006/relationships/tags" Target="../tags/tag262.xml"/><Relationship Id="rId9"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69.xml"/><Relationship Id="rId7" Type="http://schemas.openxmlformats.org/officeDocument/2006/relationships/image" Target="../media/image35.png"/><Relationship Id="rId2" Type="http://schemas.openxmlformats.org/officeDocument/2006/relationships/tags" Target="../tags/tag268.xml"/><Relationship Id="rId1" Type="http://schemas.openxmlformats.org/officeDocument/2006/relationships/tags" Target="../tags/tag267.xml"/><Relationship Id="rId6" Type="http://schemas.openxmlformats.org/officeDocument/2006/relationships/slideLayout" Target="../slideLayouts/slideLayout13.xml"/><Relationship Id="rId5" Type="http://schemas.openxmlformats.org/officeDocument/2006/relationships/tags" Target="../tags/tag271.xml"/><Relationship Id="rId4" Type="http://schemas.openxmlformats.org/officeDocument/2006/relationships/tags" Target="../tags/tag270.xml"/><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274.xml"/><Relationship Id="rId7" Type="http://schemas.openxmlformats.org/officeDocument/2006/relationships/image" Target="../media/image3.png"/><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image" Target="../media/image35.png"/><Relationship Id="rId5" Type="http://schemas.openxmlformats.org/officeDocument/2006/relationships/slideLayout" Target="../slideLayouts/slideLayout13.xml"/><Relationship Id="rId4" Type="http://schemas.openxmlformats.org/officeDocument/2006/relationships/tags" Target="../tags/tag275.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278.xml"/><Relationship Id="rId7" Type="http://schemas.openxmlformats.org/officeDocument/2006/relationships/image" Target="../media/image3.png"/><Relationship Id="rId2" Type="http://schemas.openxmlformats.org/officeDocument/2006/relationships/tags" Target="../tags/tag277.xml"/><Relationship Id="rId1" Type="http://schemas.openxmlformats.org/officeDocument/2006/relationships/tags" Target="../tags/tag276.xml"/><Relationship Id="rId6" Type="http://schemas.openxmlformats.org/officeDocument/2006/relationships/image" Target="../media/image35.png"/><Relationship Id="rId5" Type="http://schemas.openxmlformats.org/officeDocument/2006/relationships/slideLayout" Target="../slideLayouts/slideLayout13.xml"/><Relationship Id="rId4" Type="http://schemas.openxmlformats.org/officeDocument/2006/relationships/tags" Target="../tags/tag279.xml"/><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3.png"/><Relationship Id="rId3" Type="http://schemas.openxmlformats.org/officeDocument/2006/relationships/tags" Target="../tags/tag282.xml"/><Relationship Id="rId7" Type="http://schemas.openxmlformats.org/officeDocument/2006/relationships/image" Target="../media/image42.jpeg"/><Relationship Id="rId12" Type="http://schemas.openxmlformats.org/officeDocument/2006/relationships/image" Target="../media/image47.jpeg"/><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slideLayout" Target="../slideLayouts/slideLayout13.xml"/><Relationship Id="rId9" Type="http://schemas.openxmlformats.org/officeDocument/2006/relationships/image" Target="../media/image44.jpe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tags" Target="../tags/tag285.xml"/><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image" Target="../media/image3.png"/><Relationship Id="rId11" Type="http://schemas.openxmlformats.org/officeDocument/2006/relationships/image" Target="../media/image52.png"/><Relationship Id="rId5" Type="http://schemas.openxmlformats.org/officeDocument/2006/relationships/image" Target="../media/image35.png"/><Relationship Id="rId10" Type="http://schemas.openxmlformats.org/officeDocument/2006/relationships/image" Target="../media/image51.png"/><Relationship Id="rId4" Type="http://schemas.openxmlformats.org/officeDocument/2006/relationships/slideLayout" Target="../slideLayouts/slideLayout13.xml"/><Relationship Id="rId9" Type="http://schemas.openxmlformats.org/officeDocument/2006/relationships/image" Target="../media/image50.png"/><Relationship Id="rId1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tags" Target="../tags/tag288.xml"/><Relationship Id="rId7" Type="http://schemas.openxmlformats.org/officeDocument/2006/relationships/image" Target="../media/image48.png"/><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92.xml"/><Relationship Id="rId7" Type="http://schemas.openxmlformats.org/officeDocument/2006/relationships/notesSlide" Target="../notesSlides/notesSlide1.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slideLayout" Target="../slideLayouts/slideLayout13.xml"/><Relationship Id="rId5" Type="http://schemas.openxmlformats.org/officeDocument/2006/relationships/tags" Target="../tags/tag194.xml"/><Relationship Id="rId4" Type="http://schemas.openxmlformats.org/officeDocument/2006/relationships/tags" Target="../tags/tag193.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tags" Target="../tags/tag291.xml"/><Relationship Id="rId7" Type="http://schemas.openxmlformats.org/officeDocument/2006/relationships/image" Target="../media/image48.png"/><Relationship Id="rId2" Type="http://schemas.openxmlformats.org/officeDocument/2006/relationships/tags" Target="../tags/tag290.xml"/><Relationship Id="rId1" Type="http://schemas.openxmlformats.org/officeDocument/2006/relationships/tags" Target="../tags/tag289.xml"/><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tags" Target="../tags/tag294.xml"/><Relationship Id="rId7" Type="http://schemas.openxmlformats.org/officeDocument/2006/relationships/image" Target="../media/image56.png"/><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297.xml"/><Relationship Id="rId7" Type="http://schemas.openxmlformats.org/officeDocument/2006/relationships/image" Target="../media/image57.png"/><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slideLayout" Target="../slideLayouts/slideLayout13.xml"/><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tags" Target="../tags/tag300.xml"/><Relationship Id="rId7" Type="http://schemas.openxmlformats.org/officeDocument/2006/relationships/image" Target="../media/image62.jpeg"/><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slideLayout" Target="../slideLayouts/slideLayout13.xml"/><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tags" Target="../tags/tag303.xml"/><Relationship Id="rId7" Type="http://schemas.openxmlformats.org/officeDocument/2006/relationships/image" Target="../media/image63.png"/><Relationship Id="rId2" Type="http://schemas.openxmlformats.org/officeDocument/2006/relationships/tags" Target="../tags/tag302.xml"/><Relationship Id="rId1" Type="http://schemas.openxmlformats.org/officeDocument/2006/relationships/tags" Target="../tags/tag301.xml"/><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tags" Target="../tags/tag306.xml"/><Relationship Id="rId7" Type="http://schemas.openxmlformats.org/officeDocument/2006/relationships/image" Target="../media/image3.png"/><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image" Target="../media/image35.png"/><Relationship Id="rId5" Type="http://schemas.openxmlformats.org/officeDocument/2006/relationships/slideLayout" Target="../slideLayouts/slideLayout13.xml"/><Relationship Id="rId4" Type="http://schemas.openxmlformats.org/officeDocument/2006/relationships/tags" Target="../tags/tag307.xml"/><Relationship Id="rId9"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tags" Target="../tags/tag310.xml"/><Relationship Id="rId7" Type="http://schemas.openxmlformats.org/officeDocument/2006/relationships/image" Target="../media/image3.png"/><Relationship Id="rId2" Type="http://schemas.openxmlformats.org/officeDocument/2006/relationships/tags" Target="../tags/tag309.xml"/><Relationship Id="rId1" Type="http://schemas.openxmlformats.org/officeDocument/2006/relationships/tags" Target="../tags/tag308.xml"/><Relationship Id="rId6" Type="http://schemas.openxmlformats.org/officeDocument/2006/relationships/image" Target="../media/image35.png"/><Relationship Id="rId5" Type="http://schemas.openxmlformats.org/officeDocument/2006/relationships/slideLayout" Target="../slideLayouts/slideLayout13.xml"/><Relationship Id="rId10" Type="http://schemas.openxmlformats.org/officeDocument/2006/relationships/image" Target="../media/image69.png"/><Relationship Id="rId4" Type="http://schemas.openxmlformats.org/officeDocument/2006/relationships/tags" Target="../tags/tag311.xml"/><Relationship Id="rId9" Type="http://schemas.openxmlformats.org/officeDocument/2006/relationships/image" Target="../media/image68.png"/></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tags" Target="../tags/tag314.xml"/><Relationship Id="rId7" Type="http://schemas.openxmlformats.org/officeDocument/2006/relationships/image" Target="../media/image3.png"/><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image" Target="../media/image35.png"/><Relationship Id="rId5" Type="http://schemas.openxmlformats.org/officeDocument/2006/relationships/slideLayout" Target="../slideLayouts/slideLayout13.xml"/><Relationship Id="rId4" Type="http://schemas.openxmlformats.org/officeDocument/2006/relationships/tags" Target="../tags/tag315.xml"/><Relationship Id="rId9" Type="http://schemas.openxmlformats.org/officeDocument/2006/relationships/image" Target="../media/image71.png"/></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tags" Target="../tags/tag318.xml"/><Relationship Id="rId7" Type="http://schemas.openxmlformats.org/officeDocument/2006/relationships/image" Target="../media/image72.png"/><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tags" Target="../tags/tag321.xml"/><Relationship Id="rId7" Type="http://schemas.openxmlformats.org/officeDocument/2006/relationships/image" Target="../media/image3.png"/><Relationship Id="rId2" Type="http://schemas.openxmlformats.org/officeDocument/2006/relationships/tags" Target="../tags/tag320.xml"/><Relationship Id="rId1" Type="http://schemas.openxmlformats.org/officeDocument/2006/relationships/tags" Target="../tags/tag319.xml"/><Relationship Id="rId6" Type="http://schemas.openxmlformats.org/officeDocument/2006/relationships/image" Target="../media/image35.png"/><Relationship Id="rId5" Type="http://schemas.openxmlformats.org/officeDocument/2006/relationships/slideLayout" Target="../slideLayouts/slideLayout13.xml"/><Relationship Id="rId4" Type="http://schemas.openxmlformats.org/officeDocument/2006/relationships/tags" Target="../tags/tag322.xml"/><Relationship Id="rId9"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tags" Target="../tags/tag202.xml"/><Relationship Id="rId13" Type="http://schemas.openxmlformats.org/officeDocument/2006/relationships/tags" Target="../tags/tag207.xml"/><Relationship Id="rId18" Type="http://schemas.openxmlformats.org/officeDocument/2006/relationships/notesSlide" Target="../notesSlides/notesSlide2.xml"/><Relationship Id="rId26" Type="http://schemas.openxmlformats.org/officeDocument/2006/relationships/image" Target="../media/image12.jpeg"/><Relationship Id="rId3" Type="http://schemas.openxmlformats.org/officeDocument/2006/relationships/tags" Target="../tags/tag197.xml"/><Relationship Id="rId21" Type="http://schemas.openxmlformats.org/officeDocument/2006/relationships/image" Target="../media/image7.jpeg"/><Relationship Id="rId7" Type="http://schemas.openxmlformats.org/officeDocument/2006/relationships/tags" Target="../tags/tag201.xml"/><Relationship Id="rId12" Type="http://schemas.openxmlformats.org/officeDocument/2006/relationships/tags" Target="../tags/tag206.xml"/><Relationship Id="rId17" Type="http://schemas.openxmlformats.org/officeDocument/2006/relationships/slideLayout" Target="../slideLayouts/slideLayout13.xml"/><Relationship Id="rId25" Type="http://schemas.openxmlformats.org/officeDocument/2006/relationships/image" Target="../media/image11.jpeg"/><Relationship Id="rId2" Type="http://schemas.openxmlformats.org/officeDocument/2006/relationships/tags" Target="../tags/tag196.xml"/><Relationship Id="rId16" Type="http://schemas.openxmlformats.org/officeDocument/2006/relationships/tags" Target="../tags/tag210.xml"/><Relationship Id="rId20" Type="http://schemas.openxmlformats.org/officeDocument/2006/relationships/image" Target="../media/image6.jpeg"/><Relationship Id="rId29" Type="http://schemas.openxmlformats.org/officeDocument/2006/relationships/image" Target="../media/image15.jpeg"/><Relationship Id="rId1" Type="http://schemas.openxmlformats.org/officeDocument/2006/relationships/tags" Target="../tags/tag195.xml"/><Relationship Id="rId6" Type="http://schemas.openxmlformats.org/officeDocument/2006/relationships/tags" Target="../tags/tag200.xml"/><Relationship Id="rId11" Type="http://schemas.openxmlformats.org/officeDocument/2006/relationships/tags" Target="../tags/tag205.xml"/><Relationship Id="rId24" Type="http://schemas.openxmlformats.org/officeDocument/2006/relationships/image" Target="../media/image10.jpeg"/><Relationship Id="rId5" Type="http://schemas.openxmlformats.org/officeDocument/2006/relationships/tags" Target="../tags/tag199.xml"/><Relationship Id="rId15" Type="http://schemas.openxmlformats.org/officeDocument/2006/relationships/tags" Target="../tags/tag209.xml"/><Relationship Id="rId23" Type="http://schemas.openxmlformats.org/officeDocument/2006/relationships/image" Target="../media/image9.jpeg"/><Relationship Id="rId28" Type="http://schemas.openxmlformats.org/officeDocument/2006/relationships/image" Target="../media/image14.jpeg"/><Relationship Id="rId10" Type="http://schemas.openxmlformats.org/officeDocument/2006/relationships/tags" Target="../tags/tag204.xml"/><Relationship Id="rId19" Type="http://schemas.openxmlformats.org/officeDocument/2006/relationships/image" Target="../media/image5.jpeg"/><Relationship Id="rId31" Type="http://schemas.openxmlformats.org/officeDocument/2006/relationships/image" Target="../media/image3.png"/><Relationship Id="rId4" Type="http://schemas.openxmlformats.org/officeDocument/2006/relationships/tags" Target="../tags/tag198.xml"/><Relationship Id="rId9" Type="http://schemas.openxmlformats.org/officeDocument/2006/relationships/tags" Target="../tags/tag203.xml"/><Relationship Id="rId14" Type="http://schemas.openxmlformats.org/officeDocument/2006/relationships/tags" Target="../tags/tag208.xml"/><Relationship Id="rId22" Type="http://schemas.openxmlformats.org/officeDocument/2006/relationships/image" Target="../media/image8.jpeg"/><Relationship Id="rId27" Type="http://schemas.openxmlformats.org/officeDocument/2006/relationships/image" Target="../media/image13.jpeg"/><Relationship Id="rId30" Type="http://schemas.openxmlformats.org/officeDocument/2006/relationships/image" Target="../media/image16.jpeg"/></Relationships>
</file>

<file path=ppt/slides/_rels/slide3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tags" Target="../tags/tag325.xml"/><Relationship Id="rId7" Type="http://schemas.openxmlformats.org/officeDocument/2006/relationships/image" Target="../media/image76.png"/><Relationship Id="rId2" Type="http://schemas.openxmlformats.org/officeDocument/2006/relationships/tags" Target="../tags/tag324.xml"/><Relationship Id="rId1" Type="http://schemas.openxmlformats.org/officeDocument/2006/relationships/tags" Target="../tags/tag323.xml"/><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slideLayout" Target="../slideLayouts/slideLayout13.xml"/><Relationship Id="rId9"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tags" Target="../tags/tag327.xml"/><Relationship Id="rId1" Type="http://schemas.openxmlformats.org/officeDocument/2006/relationships/tags" Target="../tags/tag326.xml"/><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213.xml"/><Relationship Id="rId7" Type="http://schemas.openxmlformats.org/officeDocument/2006/relationships/image" Target="../media/image18.png"/><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image" Target="../media/image17.png"/><Relationship Id="rId5" Type="http://schemas.openxmlformats.org/officeDocument/2006/relationships/slideLayout" Target="../slideLayouts/slideLayout13.xml"/><Relationship Id="rId10" Type="http://schemas.openxmlformats.org/officeDocument/2006/relationships/image" Target="../media/image3.png"/><Relationship Id="rId4" Type="http://schemas.openxmlformats.org/officeDocument/2006/relationships/tags" Target="../tags/tag214.xml"/><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tags" Target="../tags/tag222.xml"/><Relationship Id="rId13" Type="http://schemas.openxmlformats.org/officeDocument/2006/relationships/image" Target="../media/image3.png"/><Relationship Id="rId3" Type="http://schemas.openxmlformats.org/officeDocument/2006/relationships/tags" Target="../tags/tag217.xml"/><Relationship Id="rId7" Type="http://schemas.openxmlformats.org/officeDocument/2006/relationships/tags" Target="../tags/tag221.xml"/><Relationship Id="rId12" Type="http://schemas.openxmlformats.org/officeDocument/2006/relationships/slideLayout" Target="../slideLayouts/slideLayout13.xml"/><Relationship Id="rId17" Type="http://schemas.openxmlformats.org/officeDocument/2006/relationships/image" Target="../media/image24.png"/><Relationship Id="rId2" Type="http://schemas.openxmlformats.org/officeDocument/2006/relationships/tags" Target="../tags/tag216.xml"/><Relationship Id="rId16" Type="http://schemas.openxmlformats.org/officeDocument/2006/relationships/image" Target="../media/image23.png"/><Relationship Id="rId1" Type="http://schemas.openxmlformats.org/officeDocument/2006/relationships/tags" Target="../tags/tag215.xml"/><Relationship Id="rId6" Type="http://schemas.openxmlformats.org/officeDocument/2006/relationships/tags" Target="../tags/tag220.xml"/><Relationship Id="rId11" Type="http://schemas.openxmlformats.org/officeDocument/2006/relationships/tags" Target="../tags/tag225.xml"/><Relationship Id="rId5" Type="http://schemas.openxmlformats.org/officeDocument/2006/relationships/tags" Target="../tags/tag219.xml"/><Relationship Id="rId15" Type="http://schemas.openxmlformats.org/officeDocument/2006/relationships/image" Target="../media/image22.png"/><Relationship Id="rId10" Type="http://schemas.openxmlformats.org/officeDocument/2006/relationships/tags" Target="../tags/tag224.xml"/><Relationship Id="rId4" Type="http://schemas.openxmlformats.org/officeDocument/2006/relationships/tags" Target="../tags/tag218.xml"/><Relationship Id="rId9" Type="http://schemas.openxmlformats.org/officeDocument/2006/relationships/tags" Target="../tags/tag223.xml"/><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tags" Target="../tags/tag228.xml"/><Relationship Id="rId7" Type="http://schemas.openxmlformats.org/officeDocument/2006/relationships/notesSlide" Target="../notesSlides/notesSlide3.xml"/><Relationship Id="rId2" Type="http://schemas.openxmlformats.org/officeDocument/2006/relationships/tags" Target="../tags/tag227.xml"/><Relationship Id="rId1" Type="http://schemas.openxmlformats.org/officeDocument/2006/relationships/tags" Target="../tags/tag226.xml"/><Relationship Id="rId6" Type="http://schemas.openxmlformats.org/officeDocument/2006/relationships/slideLayout" Target="../slideLayouts/slideLayout13.xml"/><Relationship Id="rId5" Type="http://schemas.openxmlformats.org/officeDocument/2006/relationships/tags" Target="../tags/tag230.xml"/><Relationship Id="rId4" Type="http://schemas.openxmlformats.org/officeDocument/2006/relationships/tags" Target="../tags/tag229.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233.xml"/><Relationship Id="rId7" Type="http://schemas.openxmlformats.org/officeDocument/2006/relationships/image" Target="../media/image3.png"/><Relationship Id="rId2" Type="http://schemas.openxmlformats.org/officeDocument/2006/relationships/tags" Target="../tags/tag232.xml"/><Relationship Id="rId1" Type="http://schemas.openxmlformats.org/officeDocument/2006/relationships/tags" Target="../tags/tag231.xml"/><Relationship Id="rId6" Type="http://schemas.openxmlformats.org/officeDocument/2006/relationships/notesSlide" Target="../notesSlides/notesSlide4.xml"/><Relationship Id="rId5" Type="http://schemas.openxmlformats.org/officeDocument/2006/relationships/slideLayout" Target="../slideLayouts/slideLayout13.xml"/><Relationship Id="rId4" Type="http://schemas.openxmlformats.org/officeDocument/2006/relationships/tags" Target="../tags/tag23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236.xml"/><Relationship Id="rId1" Type="http://schemas.openxmlformats.org/officeDocument/2006/relationships/tags" Target="../tags/tag235.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tags" Target="../tags/tag244.xml"/><Relationship Id="rId13" Type="http://schemas.openxmlformats.org/officeDocument/2006/relationships/notesSlide" Target="../notesSlides/notesSlide5.xml"/><Relationship Id="rId18" Type="http://schemas.openxmlformats.org/officeDocument/2006/relationships/image" Target="../media/image3.png"/><Relationship Id="rId3" Type="http://schemas.openxmlformats.org/officeDocument/2006/relationships/tags" Target="../tags/tag239.xml"/><Relationship Id="rId7" Type="http://schemas.openxmlformats.org/officeDocument/2006/relationships/tags" Target="../tags/tag243.xml"/><Relationship Id="rId12" Type="http://schemas.openxmlformats.org/officeDocument/2006/relationships/slideLayout" Target="../slideLayouts/slideLayout13.xml"/><Relationship Id="rId17" Type="http://schemas.openxmlformats.org/officeDocument/2006/relationships/image" Target="../media/image31.jpeg"/><Relationship Id="rId2" Type="http://schemas.openxmlformats.org/officeDocument/2006/relationships/tags" Target="../tags/tag238.xml"/><Relationship Id="rId16" Type="http://schemas.openxmlformats.org/officeDocument/2006/relationships/image" Target="../media/image30.jpeg"/><Relationship Id="rId1" Type="http://schemas.openxmlformats.org/officeDocument/2006/relationships/tags" Target="../tags/tag237.xml"/><Relationship Id="rId6" Type="http://schemas.openxmlformats.org/officeDocument/2006/relationships/tags" Target="../tags/tag242.xml"/><Relationship Id="rId11" Type="http://schemas.openxmlformats.org/officeDocument/2006/relationships/tags" Target="../tags/tag247.xml"/><Relationship Id="rId5" Type="http://schemas.openxmlformats.org/officeDocument/2006/relationships/tags" Target="../tags/tag241.xml"/><Relationship Id="rId15" Type="http://schemas.openxmlformats.org/officeDocument/2006/relationships/image" Target="../media/image29.jpeg"/><Relationship Id="rId10" Type="http://schemas.openxmlformats.org/officeDocument/2006/relationships/tags" Target="../tags/tag246.xml"/><Relationship Id="rId4" Type="http://schemas.openxmlformats.org/officeDocument/2006/relationships/tags" Target="../tags/tag240.xml"/><Relationship Id="rId9" Type="http://schemas.openxmlformats.org/officeDocument/2006/relationships/tags" Target="../tags/tag245.xml"/><Relationship Id="rId1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2"/>
            </p:custDataLst>
          </p:nvPr>
        </p:nvSpPr>
        <p:spPr>
          <a:xfrm>
            <a:off x="4109357" y="1737209"/>
            <a:ext cx="4787985" cy="825115"/>
          </a:xfrm>
        </p:spPr>
        <p:txBody>
          <a:bodyPr>
            <a:normAutofit/>
          </a:bodyPr>
          <a:lstStyle/>
          <a:p>
            <a:r>
              <a:rPr lang="en-US" altLang="zh-CN" dirty="0">
                <a:solidFill>
                  <a:srgbClr val="458A1A"/>
                </a:solidFill>
              </a:rPr>
              <a:t>Create A Green World</a:t>
            </a:r>
            <a:endParaRPr lang="zh-CN" altLang="en-US" dirty="0">
              <a:solidFill>
                <a:srgbClr val="458A1A"/>
              </a:solidFill>
            </a:endParaRPr>
          </a:p>
        </p:txBody>
      </p:sp>
      <p:sp>
        <p:nvSpPr>
          <p:cNvPr id="9" name="联系方式"/>
          <p:cNvSpPr>
            <a:spLocks noGrp="1"/>
          </p:cNvSpPr>
          <p:nvPr>
            <p:ph type="body" sz="quarter" idx="18"/>
            <p:custDataLst>
              <p:tags r:id="rId3"/>
            </p:custDataLst>
          </p:nvPr>
        </p:nvSpPr>
        <p:spPr>
          <a:xfrm>
            <a:off x="4860032" y="2715766"/>
            <a:ext cx="4032448" cy="825115"/>
          </a:xfrm>
        </p:spPr>
        <p:txBody>
          <a:bodyPr>
            <a:normAutofit/>
          </a:bodyPr>
          <a:lstStyle/>
          <a:p>
            <a:r>
              <a:rPr lang="en-US" altLang="zh-CN" dirty="0"/>
              <a:t>                              2005   --- ---      2026</a:t>
            </a:r>
            <a:endParaRPr lang="zh-CN" altLang="zh-CN" dirty="0"/>
          </a:p>
        </p:txBody>
      </p:sp>
      <p:pic>
        <p:nvPicPr>
          <p:cNvPr id="92703" name="image 2703"/>
          <p:cNvPicPr>
            <a:picLocks noChangeAspect="1"/>
          </p:cNvPicPr>
          <p:nvPr/>
        </p:nvPicPr>
        <p:blipFill>
          <a:blip r:embed="rId5"/>
          <a:srcRect/>
          <a:stretch>
            <a:fillRect/>
          </a:stretch>
        </p:blipFill>
        <p:spPr>
          <a:xfrm>
            <a:off x="7635443" y="10319"/>
            <a:ext cx="1494790" cy="347345"/>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703" name="image 2703"/>
          <p:cNvPicPr>
            <a:picLocks noChangeAspect="1"/>
          </p:cNvPicPr>
          <p:nvPr/>
        </p:nvPicPr>
        <p:blipFill>
          <a:blip r:embed="rId6"/>
          <a:srcRect/>
          <a:stretch>
            <a:fillRect/>
          </a:stretch>
        </p:blipFill>
        <p:spPr>
          <a:xfrm>
            <a:off x="7649210" y="0"/>
            <a:ext cx="1494790" cy="347345"/>
          </a:xfrm>
          <a:prstGeom prst="rect">
            <a:avLst/>
          </a:prstGeom>
        </p:spPr>
      </p:pic>
      <p:sp>
        <p:nvSpPr>
          <p:cNvPr id="6" name="节编号"/>
          <p:cNvSpPr>
            <a:spLocks noGrp="1"/>
          </p:cNvSpPr>
          <p:nvPr>
            <p:ph type="body" sz="quarter" idx="13"/>
            <p:custDataLst>
              <p:tags r:id="rId2"/>
            </p:custDataLst>
          </p:nvPr>
        </p:nvSpPr>
        <p:spPr>
          <a:xfrm>
            <a:off x="467544" y="480722"/>
            <a:ext cx="2057400" cy="388077"/>
          </a:xfrm>
        </p:spPr>
        <p:txBody>
          <a:bodyPr>
            <a:normAutofit fontScale="97500"/>
          </a:bodyPr>
          <a:lstStyle/>
          <a:p>
            <a:r>
              <a:rPr lang="en-US" altLang="zh-CN" sz="1800" dirty="0"/>
              <a:t>The Product</a:t>
            </a:r>
          </a:p>
        </p:txBody>
      </p:sp>
      <p:sp>
        <p:nvSpPr>
          <p:cNvPr id="13" name="矩形 12"/>
          <p:cNvSpPr/>
          <p:nvPr userDrawn="1">
            <p:custDataLst>
              <p:tags r:id="rId3"/>
            </p:custDataLst>
          </p:nvPr>
        </p:nvSpPr>
        <p:spPr>
          <a:xfrm>
            <a:off x="598170" y="3133249"/>
            <a:ext cx="2057400" cy="1120616"/>
          </a:xfrm>
          <a:prstGeom prst="rect">
            <a:avLst/>
          </a:prstGeom>
          <a:solidFill>
            <a:srgbClr val="FFFFFF"/>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ea typeface="微软雅黑" panose="020B0503020204020204" pitchFamily="34" charset="-122"/>
              <a:cs typeface="微软雅黑" panose="020B0503020204020204" pitchFamily="34" charset="-122"/>
            </a:endParaRPr>
          </a:p>
        </p:txBody>
      </p:sp>
      <p:pic>
        <p:nvPicPr>
          <p:cNvPr id="14" name="图片 13" descr="窗户外的景色&#10;&#10;中度可信度描述已自动生成"/>
          <p:cNvPicPr>
            <a:picLocks noChangeAspect="1"/>
          </p:cNvPicPr>
          <p:nvPr>
            <p:custDataLst>
              <p:tags r:id="rId4"/>
            </p:custDataLst>
          </p:nvPr>
        </p:nvPicPr>
        <p:blipFill rotWithShape="1">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2459" b="7771"/>
          <a:stretch>
            <a:fillRect/>
          </a:stretch>
        </p:blipFill>
        <p:spPr>
          <a:xfrm>
            <a:off x="598170" y="3305825"/>
            <a:ext cx="2082922" cy="1051950"/>
          </a:xfrm>
          <a:prstGeom prst="rect">
            <a:avLst/>
          </a:prstGeom>
        </p:spPr>
      </p:pic>
      <p:sp>
        <p:nvSpPr>
          <p:cNvPr id="8" name="矩形 7">
            <a:extLst>
              <a:ext uri="{FF2B5EF4-FFF2-40B4-BE49-F238E27FC236}">
                <a16:creationId xmlns:a16="http://schemas.microsoft.com/office/drawing/2014/main" id="{6EBC9AF2-451D-711C-B657-85BB759EDD74}"/>
              </a:ext>
            </a:extLst>
          </p:cNvPr>
          <p:cNvSpPr/>
          <p:nvPr/>
        </p:nvSpPr>
        <p:spPr>
          <a:xfrm>
            <a:off x="93858" y="2110085"/>
            <a:ext cx="8956298" cy="1754326"/>
          </a:xfrm>
          <a:prstGeom prst="rect">
            <a:avLst/>
          </a:prstGeom>
          <a:noFill/>
        </p:spPr>
        <p:txBody>
          <a:bodyPr wrap="none" lIns="91440" tIns="45720" rIns="91440" bIns="45720">
            <a:spAutoFit/>
          </a:bodyPr>
          <a:lstStyle/>
          <a:p>
            <a:pPr algn="ctr"/>
            <a:r>
              <a:rPr lang="zh-CN" altLang="en-US" sz="5400" dirty="0">
                <a:ln w="0"/>
                <a:effectLst>
                  <a:outerShdw blurRad="38100" dist="19050" dir="2700000" algn="tl" rotWithShape="0">
                    <a:schemeClr val="dk1">
                      <a:alpha val="40000"/>
                    </a:schemeClr>
                  </a:outerShdw>
                </a:effectLst>
              </a:rPr>
              <a:t>产品场景图</a:t>
            </a:r>
            <a:r>
              <a:rPr lang="en-US" altLang="zh-CN" sz="5400" dirty="0">
                <a:ln w="0"/>
                <a:effectLst>
                  <a:outerShdw blurRad="38100" dist="19050" dir="2700000" algn="tl" rotWithShape="0">
                    <a:schemeClr val="dk1">
                      <a:alpha val="40000"/>
                    </a:schemeClr>
                  </a:outerShdw>
                </a:effectLst>
              </a:rPr>
              <a:t>4</a:t>
            </a:r>
            <a:r>
              <a:rPr lang="zh-CN" altLang="en-US" sz="5400" dirty="0">
                <a:ln w="0"/>
                <a:effectLst>
                  <a:outerShdw blurRad="38100" dist="19050" dir="2700000" algn="tl" rotWithShape="0">
                    <a:schemeClr val="dk1">
                      <a:alpha val="40000"/>
                    </a:schemeClr>
                  </a:outerShdw>
                </a:effectLst>
              </a:rPr>
              <a:t>张（内</a:t>
            </a:r>
            <a:r>
              <a:rPr lang="en-US" altLang="zh-CN" sz="5400" dirty="0">
                <a:ln w="0"/>
                <a:effectLst>
                  <a:outerShdw blurRad="38100" dist="19050" dir="2700000" algn="tl" rotWithShape="0">
                    <a:schemeClr val="dk1">
                      <a:alpha val="40000"/>
                    </a:schemeClr>
                  </a:outerShdw>
                </a:effectLst>
              </a:rPr>
              <a:t>2</a:t>
            </a:r>
            <a:r>
              <a:rPr lang="zh-CN" altLang="en-US" sz="5400" dirty="0">
                <a:ln w="0"/>
                <a:effectLst>
                  <a:outerShdw blurRad="38100" dist="19050" dir="2700000" algn="tl" rotWithShape="0">
                    <a:schemeClr val="dk1">
                      <a:alpha val="40000"/>
                    </a:schemeClr>
                  </a:outerShdw>
                </a:effectLst>
              </a:rPr>
              <a:t>外</a:t>
            </a:r>
            <a:r>
              <a:rPr lang="en-US" altLang="zh-CN" sz="5400" dirty="0">
                <a:ln w="0"/>
                <a:effectLst>
                  <a:outerShdw blurRad="38100" dist="19050" dir="2700000" algn="tl" rotWithShape="0">
                    <a:schemeClr val="dk1">
                      <a:alpha val="40000"/>
                    </a:schemeClr>
                  </a:outerShdw>
                </a:effectLst>
              </a:rPr>
              <a:t>2</a:t>
            </a:r>
            <a:r>
              <a:rPr lang="zh-CN" altLang="en-US" sz="5400" dirty="0">
                <a:ln w="0"/>
                <a:effectLst>
                  <a:outerShdw blurRad="38100" dist="19050" dir="2700000" algn="tl" rotWithShape="0">
                    <a:schemeClr val="dk1">
                      <a:alpha val="40000"/>
                    </a:schemeClr>
                  </a:outerShdw>
                </a:effectLst>
              </a:rPr>
              <a:t>），</a:t>
            </a:r>
            <a:endParaRPr lang="en-US" altLang="zh-CN" sz="5400" dirty="0">
              <a:ln w="0"/>
              <a:effectLst>
                <a:outerShdw blurRad="38100" dist="19050" dir="2700000" algn="tl" rotWithShape="0">
                  <a:schemeClr val="dk1">
                    <a:alpha val="40000"/>
                  </a:schemeClr>
                </a:outerShdw>
              </a:effectLst>
            </a:endParaRPr>
          </a:p>
          <a:p>
            <a:pPr algn="ctr"/>
            <a:r>
              <a:rPr lang="zh-CN" altLang="en-US" sz="5400" dirty="0">
                <a:ln w="0"/>
                <a:effectLst>
                  <a:outerShdw blurRad="38100" dist="19050" dir="2700000" algn="tl" rotWithShape="0">
                    <a:schemeClr val="dk1">
                      <a:alpha val="40000"/>
                    </a:schemeClr>
                  </a:outerShdw>
                </a:effectLst>
              </a:rPr>
              <a:t>大面积的铺装</a:t>
            </a:r>
            <a:endParaRPr lang="zh-CN" altLang="en-US" sz="5400" b="0" cap="none" spc="0" dirty="0">
              <a:ln w="0"/>
              <a:solidFill>
                <a:schemeClr val="tx1"/>
              </a:solidFill>
              <a:effectLst>
                <a:outerShdw blurRad="38100" dist="19050" dir="2700000" algn="tl" rotWithShape="0">
                  <a:schemeClr val="dk1">
                    <a:alpha val="40000"/>
                  </a:schemeClr>
                </a:outerShdw>
              </a:effectLst>
            </a:endParaRPr>
          </a:p>
        </p:txBody>
      </p:sp>
      <p:sp>
        <p:nvSpPr>
          <p:cNvPr id="9" name="矩形: 圆角 8">
            <a:extLst>
              <a:ext uri="{FF2B5EF4-FFF2-40B4-BE49-F238E27FC236}">
                <a16:creationId xmlns:a16="http://schemas.microsoft.com/office/drawing/2014/main" id="{321C4FA4-FCFF-9AAE-FFF6-97A39566D85E}"/>
              </a:ext>
            </a:extLst>
          </p:cNvPr>
          <p:cNvSpPr/>
          <p:nvPr/>
        </p:nvSpPr>
        <p:spPr>
          <a:xfrm flipV="1">
            <a:off x="467544" y="837366"/>
            <a:ext cx="1440160" cy="45719"/>
          </a:xfrm>
          <a:prstGeom prst="roundRect">
            <a:avLst/>
          </a:prstGeom>
          <a:solidFill>
            <a:srgbClr val="532B1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white"/>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任意形状 8"/>
          <p:cNvSpPr/>
          <p:nvPr userDrawn="1">
            <p:custDataLst>
              <p:tags r:id="rId2"/>
            </p:custDataLst>
          </p:nvPr>
        </p:nvSpPr>
        <p:spPr>
          <a:xfrm>
            <a:off x="7295319" y="-38"/>
            <a:ext cx="1848749" cy="180242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sp>
        <p:nvSpPr>
          <p:cNvPr id="2" name="任意形状 8"/>
          <p:cNvSpPr/>
          <p:nvPr userDrawn="1">
            <p:custDataLst>
              <p:tags r:id="rId3"/>
            </p:custDataLst>
          </p:nvPr>
        </p:nvSpPr>
        <p:spPr>
          <a:xfrm rot="10800000">
            <a:off x="0" y="4110038"/>
            <a:ext cx="1059656" cy="103346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pic>
        <p:nvPicPr>
          <p:cNvPr id="25" name="image 2703"/>
          <p:cNvPicPr>
            <a:picLocks noChangeAspect="1"/>
          </p:cNvPicPr>
          <p:nvPr/>
        </p:nvPicPr>
        <p:blipFill>
          <a:blip r:embed="rId5"/>
          <a:srcRect/>
          <a:stretch>
            <a:fillRect/>
          </a:stretch>
        </p:blipFill>
        <p:spPr>
          <a:xfrm>
            <a:off x="8167370" y="0"/>
            <a:ext cx="976630" cy="226695"/>
          </a:xfrm>
          <a:prstGeom prst="rect">
            <a:avLst/>
          </a:prstGeom>
        </p:spPr>
      </p:pic>
      <p:pic>
        <p:nvPicPr>
          <p:cNvPr id="4" name="图片 3" descr="06"/>
          <p:cNvPicPr>
            <a:picLocks noChangeAspect="1"/>
          </p:cNvPicPr>
          <p:nvPr/>
        </p:nvPicPr>
        <p:blipFill>
          <a:blip r:embed="rId6"/>
          <a:stretch>
            <a:fillRect/>
          </a:stretch>
        </p:blipFill>
        <p:spPr>
          <a:xfrm>
            <a:off x="2483768" y="1019668"/>
            <a:ext cx="5580861" cy="3897630"/>
          </a:xfrm>
          <a:prstGeom prst="rect">
            <a:avLst/>
          </a:prstGeom>
        </p:spPr>
      </p:pic>
      <p:cxnSp>
        <p:nvCxnSpPr>
          <p:cNvPr id="7" name="直接箭头连接符 6">
            <a:extLst>
              <a:ext uri="{FF2B5EF4-FFF2-40B4-BE49-F238E27FC236}">
                <a16:creationId xmlns:a16="http://schemas.microsoft.com/office/drawing/2014/main" id="{7566D39D-9E37-D3BD-7CD0-568952CC495A}"/>
              </a:ext>
            </a:extLst>
          </p:cNvPr>
          <p:cNvCxnSpPr>
            <a:cxnSpLocks/>
          </p:cNvCxnSpPr>
          <p:nvPr/>
        </p:nvCxnSpPr>
        <p:spPr>
          <a:xfrm flipV="1">
            <a:off x="1619672" y="3147814"/>
            <a:ext cx="4392488" cy="79208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9" name="矩形 8">
            <a:extLst>
              <a:ext uri="{FF2B5EF4-FFF2-40B4-BE49-F238E27FC236}">
                <a16:creationId xmlns:a16="http://schemas.microsoft.com/office/drawing/2014/main" id="{8F5714F2-F7D4-DD4E-A161-9B11B8BE3EF3}"/>
              </a:ext>
            </a:extLst>
          </p:cNvPr>
          <p:cNvSpPr/>
          <p:nvPr/>
        </p:nvSpPr>
        <p:spPr>
          <a:xfrm>
            <a:off x="237730" y="2603177"/>
            <a:ext cx="5724644" cy="923330"/>
          </a:xfrm>
          <a:prstGeom prst="rect">
            <a:avLst/>
          </a:prstGeom>
          <a:noFill/>
        </p:spPr>
        <p:txBody>
          <a:bodyPr wrap="none" lIns="91440" tIns="45720" rIns="91440" bIns="45720">
            <a:spAutoFit/>
          </a:bodyPr>
          <a:lstStyle/>
          <a:p>
            <a:pPr algn="ctr"/>
            <a:r>
              <a:rPr lang="zh-CN" altLang="en-US" sz="5400" dirty="0">
                <a:ln w="0"/>
                <a:effectLst>
                  <a:outerShdw blurRad="38100" dist="19050" dir="2700000" algn="tl" rotWithShape="0">
                    <a:schemeClr val="dk1">
                      <a:alpha val="40000"/>
                    </a:schemeClr>
                  </a:outerShdw>
                </a:effectLst>
              </a:rPr>
              <a:t>箭头这张图用大图</a:t>
            </a:r>
            <a:endParaRPr lang="zh-CN" altLang="en-US" sz="5400" b="0" cap="none" spc="0" dirty="0">
              <a:ln w="0"/>
              <a:solidFill>
                <a:schemeClr val="tx1"/>
              </a:solidFill>
              <a:effectLst>
                <a:outerShdw blurRad="38100" dist="19050" dir="2700000" algn="tl" rotWithShape="0">
                  <a:schemeClr val="dk1">
                    <a:alpha val="40000"/>
                  </a:schemeClr>
                </a:outerShdw>
              </a:effectLst>
            </a:endParaRPr>
          </a:p>
        </p:txBody>
      </p:sp>
      <p:sp>
        <p:nvSpPr>
          <p:cNvPr id="10" name="TextBox 55">
            <a:extLst>
              <a:ext uri="{FF2B5EF4-FFF2-40B4-BE49-F238E27FC236}">
                <a16:creationId xmlns:a16="http://schemas.microsoft.com/office/drawing/2014/main" id="{E96F8C04-B7CC-86BC-0A85-BD23A918066B}"/>
              </a:ext>
            </a:extLst>
          </p:cNvPr>
          <p:cNvSpPr txBox="1"/>
          <p:nvPr/>
        </p:nvSpPr>
        <p:spPr>
          <a:xfrm>
            <a:off x="323528" y="347240"/>
            <a:ext cx="4796095" cy="369332"/>
          </a:xfrm>
          <a:prstGeom prst="rect">
            <a:avLst/>
          </a:prstGeom>
          <a:noFill/>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altLang="zh-CN"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The Raw Material and Construction</a:t>
            </a:r>
            <a:endParaRPr lang="zh-CN" altLang="en-US"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矩形: 圆角 10">
            <a:extLst>
              <a:ext uri="{FF2B5EF4-FFF2-40B4-BE49-F238E27FC236}">
                <a16:creationId xmlns:a16="http://schemas.microsoft.com/office/drawing/2014/main" id="{321C4FA4-FCFF-9AAE-FFF6-97A39566D85E}"/>
              </a:ext>
            </a:extLst>
          </p:cNvPr>
          <p:cNvSpPr/>
          <p:nvPr/>
        </p:nvSpPr>
        <p:spPr>
          <a:xfrm flipV="1">
            <a:off x="467544" y="716571"/>
            <a:ext cx="4032448" cy="45719"/>
          </a:xfrm>
          <a:prstGeom prst="roundRect">
            <a:avLst/>
          </a:prstGeom>
          <a:solidFill>
            <a:srgbClr val="532B1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white"/>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任意形状 8"/>
          <p:cNvSpPr/>
          <p:nvPr userDrawn="1">
            <p:custDataLst>
              <p:tags r:id="rId2"/>
            </p:custDataLst>
          </p:nvPr>
        </p:nvSpPr>
        <p:spPr>
          <a:xfrm>
            <a:off x="7295319" y="-38"/>
            <a:ext cx="1848749" cy="180242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sp>
        <p:nvSpPr>
          <p:cNvPr id="2" name="任意形状 8"/>
          <p:cNvSpPr/>
          <p:nvPr userDrawn="1">
            <p:custDataLst>
              <p:tags r:id="rId3"/>
            </p:custDataLst>
          </p:nvPr>
        </p:nvSpPr>
        <p:spPr>
          <a:xfrm rot="10800000">
            <a:off x="0" y="4110038"/>
            <a:ext cx="1059656" cy="103346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pic>
        <p:nvPicPr>
          <p:cNvPr id="25" name="image 2703"/>
          <p:cNvPicPr>
            <a:picLocks noChangeAspect="1"/>
          </p:cNvPicPr>
          <p:nvPr/>
        </p:nvPicPr>
        <p:blipFill>
          <a:blip r:embed="rId6"/>
          <a:srcRect/>
          <a:stretch>
            <a:fillRect/>
          </a:stretch>
        </p:blipFill>
        <p:spPr>
          <a:xfrm>
            <a:off x="8167370" y="0"/>
            <a:ext cx="976630" cy="226695"/>
          </a:xfrm>
          <a:prstGeom prst="rect">
            <a:avLst/>
          </a:prstGeom>
        </p:spPr>
      </p:pic>
      <p:pic>
        <p:nvPicPr>
          <p:cNvPr id="6" name="图片 5">
            <a:extLst>
              <a:ext uri="{FF2B5EF4-FFF2-40B4-BE49-F238E27FC236}">
                <a16:creationId xmlns:a16="http://schemas.microsoft.com/office/drawing/2014/main" id="{7B0D68F9-CBDB-7DFE-1AEB-A6F323B8CB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536" y="1059582"/>
            <a:ext cx="2825006" cy="3423171"/>
          </a:xfrm>
          <a:prstGeom prst="rect">
            <a:avLst/>
          </a:prstGeom>
        </p:spPr>
      </p:pic>
      <p:sp>
        <p:nvSpPr>
          <p:cNvPr id="7" name="TextBox 55">
            <a:extLst>
              <a:ext uri="{FF2B5EF4-FFF2-40B4-BE49-F238E27FC236}">
                <a16:creationId xmlns:a16="http://schemas.microsoft.com/office/drawing/2014/main" id="{776E9A4D-EAF9-53E2-8053-FD25CCD7F7E4}"/>
              </a:ext>
            </a:extLst>
          </p:cNvPr>
          <p:cNvSpPr txBox="1"/>
          <p:nvPr/>
        </p:nvSpPr>
        <p:spPr>
          <a:xfrm>
            <a:off x="495985" y="293428"/>
            <a:ext cx="4796095" cy="369332"/>
          </a:xfrm>
          <a:prstGeom prst="rect">
            <a:avLst/>
          </a:prstGeom>
          <a:noFill/>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altLang="zh-CN"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The Comparison and Performance</a:t>
            </a:r>
            <a:endParaRPr lang="zh-CN" altLang="en-US"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8" name="表格 7">
            <a:extLst>
              <a:ext uri="{FF2B5EF4-FFF2-40B4-BE49-F238E27FC236}">
                <a16:creationId xmlns:a16="http://schemas.microsoft.com/office/drawing/2014/main" id="{361BEE77-4696-7C64-7EED-2AB1B30F7D31}"/>
              </a:ext>
            </a:extLst>
          </p:cNvPr>
          <p:cNvGraphicFramePr>
            <a:graphicFrameLocks noGrp="1"/>
          </p:cNvGraphicFramePr>
          <p:nvPr>
            <p:custDataLst>
              <p:tags r:id="rId4"/>
            </p:custDataLst>
            <p:extLst>
              <p:ext uri="{D42A27DB-BD31-4B8C-83A1-F6EECF244321}">
                <p14:modId xmlns:p14="http://schemas.microsoft.com/office/powerpoint/2010/main" val="1996577170"/>
              </p:ext>
            </p:extLst>
          </p:nvPr>
        </p:nvGraphicFramePr>
        <p:xfrm>
          <a:off x="3204964" y="1419622"/>
          <a:ext cx="5543499" cy="2788297"/>
        </p:xfrm>
        <a:graphic>
          <a:graphicData uri="http://schemas.openxmlformats.org/drawingml/2006/table">
            <a:tbl>
              <a:tblPr/>
              <a:tblGrid>
                <a:gridCol w="511182">
                  <a:extLst>
                    <a:ext uri="{9D8B030D-6E8A-4147-A177-3AD203B41FA5}">
                      <a16:colId xmlns:a16="http://schemas.microsoft.com/office/drawing/2014/main" val="20000"/>
                    </a:ext>
                  </a:extLst>
                </a:gridCol>
                <a:gridCol w="1024126">
                  <a:extLst>
                    <a:ext uri="{9D8B030D-6E8A-4147-A177-3AD203B41FA5}">
                      <a16:colId xmlns:a16="http://schemas.microsoft.com/office/drawing/2014/main" val="20001"/>
                    </a:ext>
                  </a:extLst>
                </a:gridCol>
                <a:gridCol w="365820">
                  <a:extLst>
                    <a:ext uri="{9D8B030D-6E8A-4147-A177-3AD203B41FA5}">
                      <a16:colId xmlns:a16="http://schemas.microsoft.com/office/drawing/2014/main" val="20002"/>
                    </a:ext>
                  </a:extLst>
                </a:gridCol>
                <a:gridCol w="966345">
                  <a:extLst>
                    <a:ext uri="{9D8B030D-6E8A-4147-A177-3AD203B41FA5}">
                      <a16:colId xmlns:a16="http://schemas.microsoft.com/office/drawing/2014/main" val="20003"/>
                    </a:ext>
                  </a:extLst>
                </a:gridCol>
                <a:gridCol w="840000">
                  <a:extLst>
                    <a:ext uri="{9D8B030D-6E8A-4147-A177-3AD203B41FA5}">
                      <a16:colId xmlns:a16="http://schemas.microsoft.com/office/drawing/2014/main" val="20004"/>
                    </a:ext>
                  </a:extLst>
                </a:gridCol>
                <a:gridCol w="683899">
                  <a:extLst>
                    <a:ext uri="{9D8B030D-6E8A-4147-A177-3AD203B41FA5}">
                      <a16:colId xmlns:a16="http://schemas.microsoft.com/office/drawing/2014/main" val="20005"/>
                    </a:ext>
                  </a:extLst>
                </a:gridCol>
                <a:gridCol w="1152127">
                  <a:extLst>
                    <a:ext uri="{9D8B030D-6E8A-4147-A177-3AD203B41FA5}">
                      <a16:colId xmlns:a16="http://schemas.microsoft.com/office/drawing/2014/main" val="20006"/>
                    </a:ext>
                  </a:extLst>
                </a:gridCol>
              </a:tblGrid>
              <a:tr h="422469">
                <a:tc>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ctr" eaLnBrk="1" hangingPunct="1">
                        <a:spcBef>
                          <a:spcPct val="0"/>
                        </a:spcBef>
                        <a:buNone/>
                      </a:pPr>
                      <a:r>
                        <a:rPr lang="en-US" altLang="zh-CN" sz="600" dirty="0">
                          <a:latin typeface="微软雅黑" panose="020B0503020204020204" pitchFamily="34" charset="-122"/>
                          <a:ea typeface="微软雅黑" panose="020B0503020204020204" pitchFamily="34" charset="-122"/>
                          <a:cs typeface="Times New Roman" panose="02020603050405020304" pitchFamily="18" charset="0"/>
                        </a:rPr>
                        <a:t>S/N</a:t>
                      </a:r>
                      <a:endParaRPr lang="zh-CN" altLang="en-US" sz="600" dirty="0">
                        <a:latin typeface="微软雅黑" panose="020B0503020204020204" pitchFamily="34" charset="-122"/>
                        <a:ea typeface="微软雅黑" panose="020B0503020204020204" pitchFamily="34" charset="-122"/>
                        <a:cs typeface="Times New Roman" panose="02020603050405020304" pitchFamily="18"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ctr" eaLnBrk="1" hangingPunct="1">
                        <a:spcBef>
                          <a:spcPct val="0"/>
                        </a:spcBef>
                        <a:buNone/>
                      </a:pPr>
                      <a:r>
                        <a:rPr lang="en-US" altLang="zh-CN" sz="600" dirty="0">
                          <a:latin typeface="微软雅黑" panose="020B0503020204020204" pitchFamily="34" charset="-122"/>
                          <a:ea typeface="微软雅黑" panose="020B0503020204020204" pitchFamily="34" charset="-122"/>
                          <a:cs typeface="Times New Roman" panose="02020603050405020304" pitchFamily="18" charset="0"/>
                        </a:rPr>
                        <a:t>Content</a:t>
                      </a:r>
                      <a:endParaRPr lang="zh-CN" altLang="en-US" sz="600" dirty="0">
                        <a:latin typeface="微软雅黑" panose="020B0503020204020204" pitchFamily="34" charset="-122"/>
                        <a:ea typeface="微软雅黑" panose="020B0503020204020204" pitchFamily="34" charset="-122"/>
                        <a:cs typeface="Times New Roman" panose="02020603050405020304" pitchFamily="18"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ctr" eaLnBrk="1" hangingPunct="1">
                        <a:spcBef>
                          <a:spcPct val="0"/>
                        </a:spcBef>
                        <a:buNone/>
                      </a:pPr>
                      <a:r>
                        <a:rPr lang="en-US" altLang="zh-CN" sz="600" dirty="0">
                          <a:latin typeface="微软雅黑" panose="020B0503020204020204" pitchFamily="34" charset="-122"/>
                          <a:ea typeface="微软雅黑" panose="020B0503020204020204" pitchFamily="34" charset="-122"/>
                          <a:cs typeface="Times New Roman" panose="02020603050405020304" pitchFamily="18" charset="0"/>
                        </a:rPr>
                        <a:t>Unit</a:t>
                      </a:r>
                      <a:endParaRPr lang="zh-CN" altLang="en-US" sz="600" dirty="0">
                        <a:latin typeface="微软雅黑" panose="020B0503020204020204" pitchFamily="34" charset="-122"/>
                        <a:ea typeface="微软雅黑" panose="020B0503020204020204" pitchFamily="34" charset="-122"/>
                        <a:cs typeface="Times New Roman" panose="02020603050405020304" pitchFamily="18"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3">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ctr" eaLnBrk="1" hangingPunct="1">
                        <a:spcBef>
                          <a:spcPct val="0"/>
                        </a:spcBef>
                        <a:buNone/>
                      </a:pPr>
                      <a:r>
                        <a:rPr lang="en-US" altLang="zh-CN" sz="600" dirty="0">
                          <a:latin typeface="微软雅黑" panose="020B0503020204020204" pitchFamily="34" charset="-122"/>
                          <a:ea typeface="微软雅黑" panose="020B0503020204020204" pitchFamily="34" charset="-122"/>
                          <a:cs typeface="微软雅黑" panose="020B0503020204020204" pitchFamily="34" charset="-122"/>
                        </a:rPr>
                        <a:t>Modified inorganic compound building  surface standard value</a:t>
                      </a:r>
                      <a:endParaRPr lang="zh-CN" altLang="en-US" sz="600" dirty="0">
                        <a:latin typeface="微软雅黑" panose="020B0503020204020204" pitchFamily="34" charset="-122"/>
                        <a:ea typeface="微软雅黑" panose="020B0503020204020204" pitchFamily="34" charset="-122"/>
                        <a:cs typeface="微软雅黑" panose="020B0503020204020204" pitchFamily="34" charset="-122"/>
                      </a:endParaRPr>
                    </a:p>
                    <a:p>
                      <a:pPr marL="342900" lvl="0" indent="-342900" algn="ctr" eaLnBrk="1" hangingPunct="1">
                        <a:spcBef>
                          <a:spcPct val="0"/>
                        </a:spcBef>
                        <a:buNone/>
                      </a:pPr>
                      <a:r>
                        <a:rPr lang="en-US" altLang="x-none" sz="600" dirty="0">
                          <a:latin typeface="微软雅黑" panose="020B0503020204020204" pitchFamily="34" charset="-122"/>
                          <a:ea typeface="微软雅黑" panose="020B0503020204020204" pitchFamily="34" charset="-122"/>
                          <a:cs typeface="微软雅黑" panose="020B0503020204020204" pitchFamily="34" charset="-122"/>
                        </a:rPr>
                        <a:t>JC/T 2219--2014</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ctr" eaLnBrk="1" hangingPunct="1">
                        <a:spcBef>
                          <a:spcPct val="0"/>
                        </a:spcBef>
                        <a:buNone/>
                      </a:pPr>
                      <a:r>
                        <a:rPr lang="en-US" altLang="zh-CN" sz="600" dirty="0">
                          <a:latin typeface="微软雅黑" panose="020B0503020204020204" pitchFamily="34" charset="-122"/>
                          <a:ea typeface="微软雅黑" panose="020B0503020204020204" pitchFamily="34" charset="-122"/>
                          <a:cs typeface="Times New Roman" panose="02020603050405020304" pitchFamily="18" charset="0"/>
                        </a:rPr>
                        <a:t>Product Actual</a:t>
                      </a:r>
                      <a:r>
                        <a:rPr lang="zh-CN" altLang="en-US" sz="6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600" dirty="0">
                          <a:latin typeface="微软雅黑" panose="020B0503020204020204" pitchFamily="34" charset="-122"/>
                          <a:ea typeface="微软雅黑" panose="020B0503020204020204" pitchFamily="34" charset="-122"/>
                          <a:cs typeface="Times New Roman" panose="02020603050405020304" pitchFamily="18" charset="0"/>
                        </a:rPr>
                        <a:t>Value</a:t>
                      </a:r>
                      <a:endParaRPr lang="zh-CN" altLang="en-US" sz="600" dirty="0">
                        <a:latin typeface="微软雅黑" panose="020B0503020204020204" pitchFamily="34" charset="-122"/>
                        <a:ea typeface="微软雅黑" panose="020B0503020204020204" pitchFamily="34" charset="-122"/>
                        <a:cs typeface="Times New Roman" panose="02020603050405020304" pitchFamily="18"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3482">
                <a:tc>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ctr" eaLnBrk="1" hangingPunct="1">
                        <a:spcBef>
                          <a:spcPct val="0"/>
                        </a:spcBef>
                        <a:buNone/>
                      </a:pPr>
                      <a:r>
                        <a:rPr lang="en-US" altLang="x-none" sz="600" dirty="0">
                          <a:latin typeface="微软雅黑" panose="020B0503020204020204" pitchFamily="34" charset="-122"/>
                          <a:ea typeface="微软雅黑" panose="020B0503020204020204" pitchFamily="34" charset="-122"/>
                          <a:cs typeface="Times New Roman" panose="02020603050405020304" pitchFamily="18" charset="0"/>
                        </a:rPr>
                        <a:t>1</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l" eaLnBrk="1" hangingPunct="1">
                        <a:spcBef>
                          <a:spcPct val="0"/>
                        </a:spcBef>
                        <a:buNone/>
                      </a:pPr>
                      <a:r>
                        <a:rPr lang="en-US" altLang="zh-CN" sz="600" dirty="0">
                          <a:latin typeface="微软雅黑" panose="020B0503020204020204" pitchFamily="34" charset="-122"/>
                          <a:ea typeface="微软雅黑" panose="020B0503020204020204" pitchFamily="34" charset="-122"/>
                          <a:cs typeface="Times New Roman" panose="02020603050405020304" pitchFamily="18" charset="0"/>
                        </a:rPr>
                        <a:t>Water absorption</a:t>
                      </a:r>
                      <a:endParaRPr lang="zh-CN" altLang="en-US" sz="600" dirty="0">
                        <a:latin typeface="微软雅黑" panose="020B0503020204020204" pitchFamily="34" charset="-122"/>
                        <a:ea typeface="微软雅黑" panose="020B0503020204020204" pitchFamily="34" charset="-122"/>
                        <a:cs typeface="Times New Roman" panose="02020603050405020304" pitchFamily="18"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ctr" eaLnBrk="1" hangingPunct="1">
                        <a:spcBef>
                          <a:spcPct val="0"/>
                        </a:spcBef>
                        <a:buNone/>
                      </a:pPr>
                      <a:r>
                        <a:rPr lang="en-US" altLang="x-none" sz="600" dirty="0">
                          <a:latin typeface="微软雅黑" panose="020B0503020204020204" pitchFamily="34" charset="-122"/>
                          <a:ea typeface="微软雅黑" panose="020B0503020204020204" pitchFamily="34" charset="-122"/>
                          <a:cs typeface="Times New Roman" panose="02020603050405020304" pitchFamily="18" charset="0"/>
                        </a:rPr>
                        <a:t>%</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3">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ctr" eaLnBrk="1" hangingPunct="1">
                        <a:spcBef>
                          <a:spcPct val="0"/>
                        </a:spcBef>
                        <a:buNone/>
                      </a:pPr>
                      <a:r>
                        <a:rPr lang="en-US" altLang="x-none" sz="600" dirty="0">
                          <a:latin typeface="微软雅黑" panose="020B0503020204020204" pitchFamily="34" charset="-122"/>
                          <a:ea typeface="微软雅黑" panose="020B0503020204020204" pitchFamily="34" charset="-122"/>
                          <a:cs typeface="Times New Roman" panose="02020603050405020304" pitchFamily="18" charset="0"/>
                        </a:rPr>
                        <a:t>≤15</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ctr" eaLnBrk="1" hangingPunct="1">
                        <a:spcBef>
                          <a:spcPct val="0"/>
                        </a:spcBef>
                        <a:buNone/>
                      </a:pPr>
                      <a:r>
                        <a:rPr lang="en-US" altLang="x-none" sz="600" dirty="0">
                          <a:latin typeface="微软雅黑" panose="020B0503020204020204" pitchFamily="34" charset="-122"/>
                          <a:ea typeface="微软雅黑" panose="020B0503020204020204" pitchFamily="34" charset="-122"/>
                          <a:cs typeface="Times New Roman" panose="02020603050405020304" pitchFamily="18" charset="0"/>
                        </a:rPr>
                        <a:t>7</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91457">
                <a:tc>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ctr" eaLnBrk="1" hangingPunct="1">
                        <a:spcBef>
                          <a:spcPct val="0"/>
                        </a:spcBef>
                        <a:buNone/>
                      </a:pPr>
                      <a:r>
                        <a:rPr lang="en-US" altLang="x-none" sz="600" dirty="0">
                          <a:latin typeface="微软雅黑" panose="020B0503020204020204" pitchFamily="34" charset="-122"/>
                          <a:ea typeface="微软雅黑" panose="020B0503020204020204" pitchFamily="34" charset="-122"/>
                          <a:cs typeface="Times New Roman" panose="02020603050405020304" pitchFamily="18" charset="0"/>
                        </a:rPr>
                        <a:t>2</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l" eaLnBrk="1" hangingPunct="1">
                        <a:spcBef>
                          <a:spcPct val="0"/>
                        </a:spcBef>
                        <a:buNone/>
                      </a:pPr>
                      <a:r>
                        <a:rPr lang="en-US" altLang="zh-CN" sz="600" dirty="0">
                          <a:latin typeface="微软雅黑" panose="020B0503020204020204" pitchFamily="34" charset="-122"/>
                          <a:ea typeface="微软雅黑" panose="020B0503020204020204" pitchFamily="34" charset="-122"/>
                          <a:cs typeface="微软雅黑" panose="020B0503020204020204" pitchFamily="34" charset="-122"/>
                        </a:rPr>
                        <a:t>Alkali resistance</a:t>
                      </a:r>
                      <a:r>
                        <a:rPr lang="zh-CN" altLang="en-US" sz="6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x-none" sz="600" dirty="0">
                          <a:latin typeface="微软雅黑" panose="020B0503020204020204" pitchFamily="34" charset="-122"/>
                          <a:ea typeface="微软雅黑" panose="020B0503020204020204" pitchFamily="34" charset="-122"/>
                          <a:cs typeface="微软雅黑" panose="020B0503020204020204" pitchFamily="34" charset="-122"/>
                        </a:rPr>
                        <a:t>48h</a:t>
                      </a:r>
                      <a:r>
                        <a:rPr lang="zh-CN" altLang="en-US" sz="600" dirty="0">
                          <a:latin typeface="微软雅黑" panose="020B0503020204020204" pitchFamily="34" charset="-122"/>
                          <a:ea typeface="微软雅黑" panose="020B0503020204020204" pitchFamily="34" charset="-122"/>
                          <a:cs typeface="微软雅黑" panose="020B0503020204020204" pitchFamily="34" charset="-122"/>
                        </a:rPr>
                        <a:t>）</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ctr" eaLnBrk="1" hangingPunct="1">
                        <a:spcBef>
                          <a:spcPct val="0"/>
                        </a:spcBef>
                        <a:buNone/>
                      </a:pPr>
                      <a:r>
                        <a:rPr lang="en-US" altLang="x-none" sz="600" dirty="0">
                          <a:latin typeface="微软雅黑" panose="020B0503020204020204" pitchFamily="34" charset="-122"/>
                          <a:ea typeface="微软雅黑" panose="020B0503020204020204" pitchFamily="34" charset="-122"/>
                          <a:cs typeface="Times New Roman" panose="02020603050405020304" pitchFamily="18" charset="0"/>
                        </a:rPr>
                        <a:t>/</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3">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ctr" eaLnBrk="1" hangingPunct="1">
                        <a:spcBef>
                          <a:spcPct val="0"/>
                        </a:spcBef>
                        <a:buNone/>
                      </a:pPr>
                      <a:r>
                        <a:rPr lang="en-US" altLang="zh-CN" sz="600" dirty="0">
                          <a:latin typeface="微软雅黑" panose="020B0503020204020204" pitchFamily="34" charset="-122"/>
                          <a:ea typeface="微软雅黑" panose="020B0503020204020204" pitchFamily="34" charset="-122"/>
                          <a:cs typeface="Times New Roman" panose="02020603050405020304" pitchFamily="18" charset="0"/>
                        </a:rPr>
                        <a:t>No crack ,peel and blistering on sample surface and a slight color change compared to non-soaking sample is allowed  </a:t>
                      </a:r>
                      <a:endParaRPr lang="zh-CN" altLang="en-US" sz="600" dirty="0">
                        <a:latin typeface="微软雅黑" panose="020B0503020204020204" pitchFamily="34" charset="-122"/>
                        <a:ea typeface="微软雅黑" panose="020B0503020204020204" pitchFamily="34" charset="-122"/>
                        <a:cs typeface="Times New Roman" panose="02020603050405020304" pitchFamily="18"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ctr" eaLnBrk="1" hangingPunct="1">
                        <a:spcBef>
                          <a:spcPct val="0"/>
                        </a:spcBef>
                        <a:buNone/>
                      </a:pPr>
                      <a:r>
                        <a:rPr lang="en-US" altLang="zh-CN" sz="600" dirty="0">
                          <a:latin typeface="微软雅黑" panose="020B0503020204020204" pitchFamily="34" charset="-122"/>
                          <a:ea typeface="微软雅黑" panose="020B0503020204020204" pitchFamily="34" charset="-122"/>
                          <a:cs typeface="Times New Roman" panose="02020603050405020304" pitchFamily="18" charset="0"/>
                        </a:rPr>
                        <a:t>No abnormalities</a:t>
                      </a:r>
                      <a:endParaRPr lang="zh-CN" altLang="en-US" sz="600" dirty="0">
                        <a:latin typeface="微软雅黑" panose="020B0503020204020204" pitchFamily="34" charset="-122"/>
                        <a:ea typeface="微软雅黑" panose="020B0503020204020204" pitchFamily="34" charset="-122"/>
                        <a:cs typeface="Times New Roman" panose="02020603050405020304" pitchFamily="18"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2469">
                <a:tc>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ctr" eaLnBrk="1" hangingPunct="1">
                        <a:spcBef>
                          <a:spcPct val="0"/>
                        </a:spcBef>
                        <a:buNone/>
                      </a:pPr>
                      <a:r>
                        <a:rPr lang="en-US" altLang="x-none" sz="600" dirty="0">
                          <a:latin typeface="微软雅黑" panose="020B0503020204020204" pitchFamily="34" charset="-122"/>
                          <a:ea typeface="微软雅黑" panose="020B0503020204020204" pitchFamily="34" charset="-122"/>
                          <a:cs typeface="Times New Roman" panose="02020603050405020304" pitchFamily="18" charset="0"/>
                        </a:rPr>
                        <a:t>3</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l" eaLnBrk="1" hangingPunct="1">
                        <a:spcBef>
                          <a:spcPct val="0"/>
                        </a:spcBef>
                        <a:buNone/>
                      </a:pPr>
                      <a:r>
                        <a:rPr lang="en-US" altLang="zh-CN" sz="600" dirty="0">
                          <a:latin typeface="微软雅黑" panose="020B0503020204020204" pitchFamily="34" charset="-122"/>
                          <a:ea typeface="微软雅黑" panose="020B0503020204020204" pitchFamily="34" charset="-122"/>
                          <a:cs typeface="Times New Roman" panose="02020603050405020304" pitchFamily="18" charset="0"/>
                        </a:rPr>
                        <a:t>Flexibility</a:t>
                      </a:r>
                      <a:endParaRPr lang="zh-CN" altLang="en-US" sz="600" dirty="0">
                        <a:latin typeface="微软雅黑" panose="020B0503020204020204" pitchFamily="34" charset="-122"/>
                        <a:ea typeface="微软雅黑" panose="020B0503020204020204" pitchFamily="34" charset="-122"/>
                        <a:cs typeface="Times New Roman" panose="02020603050405020304" pitchFamily="18"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ctr" eaLnBrk="1" hangingPunct="1">
                        <a:spcBef>
                          <a:spcPct val="0"/>
                        </a:spcBef>
                        <a:buNone/>
                      </a:pPr>
                      <a:r>
                        <a:rPr lang="en-US" altLang="x-none" sz="600" dirty="0">
                          <a:latin typeface="微软雅黑" panose="020B0503020204020204" pitchFamily="34" charset="-122"/>
                          <a:ea typeface="微软雅黑" panose="020B0503020204020204" pitchFamily="34" charset="-122"/>
                          <a:cs typeface="Times New Roman" panose="02020603050405020304" pitchFamily="18" charset="0"/>
                        </a:rPr>
                        <a:t>/</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3">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ctr" eaLnBrk="1" hangingPunct="1">
                        <a:spcBef>
                          <a:spcPct val="0"/>
                        </a:spcBef>
                        <a:buNone/>
                      </a:pPr>
                      <a:r>
                        <a:rPr lang="en-US" altLang="x-none" sz="600" dirty="0">
                          <a:latin typeface="微软雅黑" panose="020B0503020204020204" pitchFamily="34" charset="-122"/>
                          <a:ea typeface="微软雅黑" panose="020B0503020204020204" pitchFamily="34" charset="-122"/>
                          <a:cs typeface="微软雅黑" panose="020B0503020204020204" pitchFamily="34" charset="-122"/>
                        </a:rPr>
                        <a:t>No crack when bending on cylinder with diameter</a:t>
                      </a:r>
                      <a:r>
                        <a:rPr lang="zh-CN" altLang="en-US" sz="600"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600" dirty="0">
                          <a:latin typeface="微软雅黑" panose="020B0503020204020204" pitchFamily="34" charset="-122"/>
                          <a:ea typeface="微软雅黑" panose="020B0503020204020204" pitchFamily="34" charset="-122"/>
                          <a:cs typeface="微软雅黑" panose="020B0503020204020204" pitchFamily="34" charset="-122"/>
                        </a:rPr>
                        <a:t>of</a:t>
                      </a:r>
                      <a:r>
                        <a:rPr lang="zh-CN" altLang="en-US" sz="600"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x-none" sz="600" dirty="0">
                          <a:latin typeface="微软雅黑" panose="020B0503020204020204" pitchFamily="34" charset="-122"/>
                          <a:ea typeface="微软雅黑" panose="020B0503020204020204" pitchFamily="34" charset="-122"/>
                          <a:cs typeface="微软雅黑" panose="020B0503020204020204" pitchFamily="34" charset="-122"/>
                        </a:rPr>
                        <a:t>200mm</a:t>
                      </a:r>
                      <a:endParaRPr lang="zh-CN" altLang="en-US" sz="600" dirty="0">
                        <a:latin typeface="微软雅黑" panose="020B0503020204020204" pitchFamily="34" charset="-122"/>
                        <a:ea typeface="微软雅黑" panose="020B0503020204020204" pitchFamily="34" charset="-122"/>
                        <a:cs typeface="微软雅黑" panose="020B0503020204020204" pitchFamily="34" charset="-122"/>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ctr" eaLnBrk="1" hangingPunct="1">
                        <a:spcBef>
                          <a:spcPct val="0"/>
                        </a:spcBef>
                        <a:buNone/>
                      </a:pPr>
                      <a:r>
                        <a:rPr lang="en-US" altLang="zh-CN" sz="600" dirty="0">
                          <a:latin typeface="微软雅黑" panose="020B0503020204020204" pitchFamily="34" charset="-122"/>
                          <a:ea typeface="微软雅黑" panose="020B0503020204020204" pitchFamily="34" charset="-122"/>
                          <a:cs typeface="Times New Roman" panose="02020603050405020304" pitchFamily="18" charset="0"/>
                        </a:rPr>
                        <a:t>No cracks for 3 samples</a:t>
                      </a:r>
                      <a:endParaRPr lang="zh-CN" altLang="en-US" sz="600" dirty="0">
                        <a:latin typeface="微软雅黑" panose="020B0503020204020204" pitchFamily="34" charset="-122"/>
                        <a:ea typeface="微软雅黑" panose="020B0503020204020204" pitchFamily="34" charset="-122"/>
                        <a:cs typeface="Times New Roman" panose="02020603050405020304" pitchFamily="18"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3482">
                <a:tc>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ctr" eaLnBrk="1" hangingPunct="1">
                        <a:spcBef>
                          <a:spcPct val="0"/>
                        </a:spcBef>
                        <a:buNone/>
                      </a:pPr>
                      <a:r>
                        <a:rPr lang="en-US" altLang="x-none" sz="600" dirty="0">
                          <a:latin typeface="微软雅黑" panose="020B0503020204020204" pitchFamily="34" charset="-122"/>
                          <a:ea typeface="微软雅黑" panose="020B0503020204020204" pitchFamily="34" charset="-122"/>
                        </a:rPr>
                        <a:t>4</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l" eaLnBrk="1" hangingPunct="1">
                        <a:spcBef>
                          <a:spcPct val="0"/>
                        </a:spcBef>
                        <a:buNone/>
                      </a:pPr>
                      <a:r>
                        <a:rPr lang="en-US" altLang="zh-CN" sz="600" dirty="0">
                          <a:latin typeface="微软雅黑" panose="020B0503020204020204" pitchFamily="34" charset="-122"/>
                          <a:ea typeface="微软雅黑" panose="020B0503020204020204" pitchFamily="34" charset="-122"/>
                        </a:rPr>
                        <a:t>Stain</a:t>
                      </a:r>
                      <a:r>
                        <a:rPr lang="zh-CN" altLang="en-US" sz="600" dirty="0">
                          <a:latin typeface="微软雅黑" panose="020B0503020204020204" pitchFamily="34" charset="-122"/>
                          <a:ea typeface="微软雅黑" panose="020B0503020204020204" pitchFamily="34" charset="-122"/>
                        </a:rPr>
                        <a:t> </a:t>
                      </a:r>
                      <a:r>
                        <a:rPr lang="en-US" altLang="zh-CN" sz="600" dirty="0">
                          <a:latin typeface="微软雅黑" panose="020B0503020204020204" pitchFamily="34" charset="-122"/>
                          <a:ea typeface="微软雅黑" panose="020B0503020204020204" pitchFamily="34" charset="-122"/>
                        </a:rPr>
                        <a:t>resistance</a:t>
                      </a:r>
                      <a:endParaRPr lang="zh-CN" altLang="en-US" sz="600" dirty="0">
                        <a:latin typeface="微软雅黑" panose="020B0503020204020204" pitchFamily="34" charset="-122"/>
                        <a:ea typeface="微软雅黑" panose="020B0503020204020204" pitchFamily="34" charset="-122"/>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ctr" eaLnBrk="1" hangingPunct="1">
                        <a:spcBef>
                          <a:spcPct val="0"/>
                        </a:spcBef>
                        <a:buNone/>
                      </a:pPr>
                      <a:r>
                        <a:rPr lang="en-US" altLang="zh-CN" sz="600" dirty="0">
                          <a:latin typeface="微软雅黑" panose="020B0503020204020204" pitchFamily="34" charset="-122"/>
                          <a:ea typeface="微软雅黑" panose="020B0503020204020204" pitchFamily="34" charset="-122"/>
                        </a:rPr>
                        <a:t>G</a:t>
                      </a:r>
                      <a:endParaRPr lang="zh-CN" altLang="en-US" sz="600" dirty="0">
                        <a:latin typeface="微软雅黑" panose="020B0503020204020204" pitchFamily="34" charset="-122"/>
                        <a:ea typeface="微软雅黑" panose="020B0503020204020204" pitchFamily="34" charset="-122"/>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ctr" eaLnBrk="1" hangingPunct="1">
                        <a:spcBef>
                          <a:spcPct val="0"/>
                        </a:spcBef>
                        <a:buNone/>
                      </a:pPr>
                      <a:r>
                        <a:rPr lang="en-US" altLang="zh-CN" sz="600" dirty="0">
                          <a:latin typeface="微软雅黑" panose="020B0503020204020204" pitchFamily="34" charset="-122"/>
                          <a:ea typeface="微软雅黑" panose="020B0503020204020204" pitchFamily="34" charset="-122"/>
                          <a:cs typeface="Times New Roman" panose="02020603050405020304" pitchFamily="18" charset="0"/>
                        </a:rPr>
                        <a:t>3D</a:t>
                      </a:r>
                      <a:endParaRPr lang="zh-CN" altLang="en-US" sz="600" dirty="0">
                        <a:latin typeface="微软雅黑" panose="020B0503020204020204" pitchFamily="34" charset="-122"/>
                        <a:ea typeface="微软雅黑" panose="020B0503020204020204" pitchFamily="34" charset="-122"/>
                        <a:cs typeface="Times New Roman" panose="02020603050405020304" pitchFamily="18"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ctr" eaLnBrk="1" hangingPunct="1">
                        <a:spcBef>
                          <a:spcPct val="0"/>
                        </a:spcBef>
                        <a:buNone/>
                      </a:pPr>
                      <a:r>
                        <a:rPr lang="en-US" altLang="x-none" sz="6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6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600" dirty="0">
                          <a:latin typeface="微软雅黑" panose="020B0503020204020204" pitchFamily="34" charset="-122"/>
                          <a:ea typeface="微软雅黑" panose="020B0503020204020204" pitchFamily="34" charset="-122"/>
                          <a:cs typeface="微软雅黑" panose="020B0503020204020204" pitchFamily="34" charset="-122"/>
                        </a:rPr>
                        <a:t>Grade</a:t>
                      </a:r>
                      <a:r>
                        <a:rPr lang="en-US" altLang="x-none" sz="600" dirty="0">
                          <a:latin typeface="微软雅黑" panose="020B0503020204020204" pitchFamily="34" charset="-122"/>
                          <a:ea typeface="微软雅黑" panose="020B0503020204020204" pitchFamily="34" charset="-122"/>
                          <a:cs typeface="微软雅黑" panose="020B0503020204020204" pitchFamily="34" charset="-122"/>
                        </a:rPr>
                        <a:t> Ⅰ</a:t>
                      </a:r>
                      <a:r>
                        <a:rPr lang="zh-CN" altLang="en-US" sz="600" dirty="0">
                          <a:latin typeface="微软雅黑" panose="020B0503020204020204" pitchFamily="34" charset="-122"/>
                          <a:ea typeface="微软雅黑" panose="020B0503020204020204" pitchFamily="34" charset="-122"/>
                          <a:cs typeface="微软雅黑" panose="020B0503020204020204" pitchFamily="34" charset="-122"/>
                        </a:rPr>
                        <a:t>）</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ctr" eaLnBrk="1" hangingPunct="1">
                        <a:spcBef>
                          <a:spcPct val="0"/>
                        </a:spcBef>
                        <a:buNone/>
                      </a:pPr>
                      <a:r>
                        <a:rPr lang="en-US" altLang="x-none" sz="6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6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600" dirty="0">
                          <a:latin typeface="微软雅黑" panose="020B0503020204020204" pitchFamily="34" charset="-122"/>
                          <a:ea typeface="微软雅黑" panose="020B0503020204020204" pitchFamily="34" charset="-122"/>
                          <a:cs typeface="微软雅黑" panose="020B0503020204020204" pitchFamily="34" charset="-122"/>
                        </a:rPr>
                        <a:t>Grade</a:t>
                      </a:r>
                      <a:r>
                        <a:rPr lang="en-US" altLang="x-none" sz="600" dirty="0">
                          <a:latin typeface="微软雅黑" panose="020B0503020204020204" pitchFamily="34" charset="-122"/>
                          <a:ea typeface="微软雅黑" panose="020B0503020204020204" pitchFamily="34" charset="-122"/>
                          <a:cs typeface="微软雅黑" panose="020B0503020204020204" pitchFamily="34" charset="-122"/>
                        </a:rPr>
                        <a:t> Ⅱ</a:t>
                      </a:r>
                      <a:r>
                        <a:rPr lang="zh-CN" altLang="en-US" sz="600" dirty="0">
                          <a:latin typeface="微软雅黑" panose="020B0503020204020204" pitchFamily="34" charset="-122"/>
                          <a:ea typeface="微软雅黑" panose="020B0503020204020204" pitchFamily="34" charset="-122"/>
                          <a:cs typeface="微软雅黑" panose="020B0503020204020204" pitchFamily="34" charset="-122"/>
                        </a:rPr>
                        <a:t>）</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ctr" eaLnBrk="1" hangingPunct="1">
                        <a:spcBef>
                          <a:spcPct val="0"/>
                        </a:spcBef>
                        <a:buNone/>
                      </a:pPr>
                      <a:r>
                        <a:rPr lang="en-US" altLang="x-none" sz="600" dirty="0">
                          <a:latin typeface="微软雅黑" panose="020B0503020204020204" pitchFamily="34" charset="-122"/>
                          <a:ea typeface="微软雅黑" panose="020B0503020204020204" pitchFamily="34" charset="-122"/>
                          <a:cs typeface="微软雅黑" panose="020B0503020204020204" pitchFamily="34" charset="-122"/>
                        </a:rPr>
                        <a:t> Grade Ⅰ</a:t>
                      </a:r>
                      <a:endParaRPr lang="zh-CN" altLang="en-US" sz="600" dirty="0">
                        <a:latin typeface="微软雅黑" panose="020B0503020204020204" pitchFamily="34" charset="-122"/>
                        <a:ea typeface="微软雅黑" panose="020B0503020204020204" pitchFamily="34" charset="-122"/>
                        <a:cs typeface="微软雅黑" panose="020B0503020204020204" pitchFamily="34" charset="-122"/>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2469">
                <a:tc>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ctr" eaLnBrk="1" hangingPunct="1">
                        <a:spcBef>
                          <a:spcPct val="0"/>
                        </a:spcBef>
                        <a:buNone/>
                      </a:pPr>
                      <a:r>
                        <a:rPr lang="en-US" altLang="x-none" sz="600" dirty="0">
                          <a:latin typeface="微软雅黑" panose="020B0503020204020204" pitchFamily="34" charset="-122"/>
                          <a:ea typeface="微软雅黑" panose="020B0503020204020204" pitchFamily="34" charset="-122"/>
                          <a:cs typeface="Times New Roman" panose="02020603050405020304" pitchFamily="18" charset="0"/>
                        </a:rPr>
                        <a:t>5</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l" eaLnBrk="1" hangingPunct="1">
                        <a:spcBef>
                          <a:spcPct val="0"/>
                        </a:spcBef>
                        <a:buNone/>
                      </a:pPr>
                      <a:r>
                        <a:rPr lang="en-US" altLang="zh-CN" sz="600" dirty="0">
                          <a:latin typeface="微软雅黑" panose="020B0503020204020204" pitchFamily="34" charset="-122"/>
                          <a:ea typeface="微软雅黑" panose="020B0503020204020204" pitchFamily="34" charset="-122"/>
                          <a:cs typeface="Times New Roman" panose="02020603050405020304" pitchFamily="18" charset="0"/>
                        </a:rPr>
                        <a:t>Heat resistance</a:t>
                      </a:r>
                      <a:endParaRPr lang="zh-CN" altLang="en-US" sz="600" dirty="0">
                        <a:latin typeface="微软雅黑" panose="020B0503020204020204" pitchFamily="34" charset="-122"/>
                        <a:ea typeface="微软雅黑" panose="020B0503020204020204" pitchFamily="34" charset="-122"/>
                        <a:cs typeface="Times New Roman" panose="02020603050405020304" pitchFamily="18"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ctr" eaLnBrk="1" hangingPunct="1">
                        <a:spcBef>
                          <a:spcPct val="0"/>
                        </a:spcBef>
                        <a:buNone/>
                      </a:pPr>
                      <a:r>
                        <a:rPr lang="en-US" altLang="x-none" sz="600" dirty="0">
                          <a:latin typeface="微软雅黑" panose="020B0503020204020204" pitchFamily="34" charset="-122"/>
                          <a:ea typeface="微软雅黑" panose="020B0503020204020204" pitchFamily="34" charset="-122"/>
                          <a:cs typeface="Times New Roman" panose="02020603050405020304" pitchFamily="18" charset="0"/>
                        </a:rPr>
                        <a:t>/</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3">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ctr" eaLnBrk="1" hangingPunct="1">
                        <a:spcBef>
                          <a:spcPct val="0"/>
                        </a:spcBef>
                        <a:buNone/>
                      </a:pPr>
                      <a:r>
                        <a:rPr lang="en-US" altLang="x-none" sz="600" dirty="0">
                          <a:latin typeface="微软雅黑" panose="020B0503020204020204" pitchFamily="34" charset="-122"/>
                          <a:ea typeface="微软雅黑" panose="020B0503020204020204" pitchFamily="34" charset="-122"/>
                          <a:cs typeface="微软雅黑" panose="020B0503020204020204" pitchFamily="34" charset="-122"/>
                        </a:rPr>
                        <a:t>No crack, peel and blistering after 15 times of circular testing. No obviously color change</a:t>
                      </a:r>
                      <a:endParaRPr lang="zh-CN" altLang="en-US" sz="600" dirty="0">
                        <a:latin typeface="微软雅黑" panose="020B0503020204020204" pitchFamily="34" charset="-122"/>
                        <a:ea typeface="微软雅黑" panose="020B0503020204020204" pitchFamily="34" charset="-122"/>
                        <a:cs typeface="微软雅黑" panose="020B0503020204020204" pitchFamily="34" charset="-122"/>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ctr" eaLnBrk="1" hangingPunct="1">
                        <a:spcBef>
                          <a:spcPct val="0"/>
                        </a:spcBef>
                        <a:buNone/>
                      </a:pPr>
                      <a:r>
                        <a:rPr lang="en-US" altLang="zh-CN" sz="600" dirty="0">
                          <a:latin typeface="微软雅黑" panose="020B0503020204020204" pitchFamily="34" charset="-122"/>
                          <a:ea typeface="微软雅黑" panose="020B0503020204020204" pitchFamily="34" charset="-122"/>
                          <a:cs typeface="Times New Roman" panose="02020603050405020304" pitchFamily="18" charset="0"/>
                        </a:rPr>
                        <a:t>No abnormalities</a:t>
                      </a:r>
                      <a:endParaRPr lang="zh-CN" altLang="en-US" sz="600" dirty="0">
                        <a:latin typeface="微软雅黑" panose="020B0503020204020204" pitchFamily="34" charset="-122"/>
                        <a:ea typeface="微软雅黑" panose="020B0503020204020204" pitchFamily="34" charset="-122"/>
                        <a:cs typeface="Times New Roman" panose="02020603050405020304" pitchFamily="18"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22469">
                <a:tc>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ctr" eaLnBrk="1" hangingPunct="1">
                        <a:spcBef>
                          <a:spcPct val="0"/>
                        </a:spcBef>
                        <a:buNone/>
                      </a:pPr>
                      <a:r>
                        <a:rPr lang="en-US" altLang="x-none" sz="600" dirty="0">
                          <a:latin typeface="微软雅黑" panose="020B0503020204020204" pitchFamily="34" charset="-122"/>
                          <a:ea typeface="微软雅黑" panose="020B0503020204020204" pitchFamily="34" charset="-122"/>
                          <a:cs typeface="Times New Roman" panose="02020603050405020304" pitchFamily="18" charset="0"/>
                        </a:rPr>
                        <a:t>6</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l" eaLnBrk="1" hangingPunct="1">
                        <a:spcBef>
                          <a:spcPct val="0"/>
                        </a:spcBef>
                        <a:buNone/>
                      </a:pPr>
                      <a:r>
                        <a:rPr lang="en-US" altLang="zh-CN" sz="600" dirty="0">
                          <a:latin typeface="微软雅黑" panose="020B0503020204020204" pitchFamily="34" charset="-122"/>
                          <a:ea typeface="微软雅黑" panose="020B0503020204020204" pitchFamily="34" charset="-122"/>
                          <a:cs typeface="Times New Roman" panose="02020603050405020304" pitchFamily="18" charset="0"/>
                        </a:rPr>
                        <a:t>Durability</a:t>
                      </a:r>
                      <a:endParaRPr lang="zh-CN" altLang="en-US" sz="600" dirty="0">
                        <a:latin typeface="微软雅黑" panose="020B0503020204020204" pitchFamily="34" charset="-122"/>
                        <a:ea typeface="微软雅黑" panose="020B0503020204020204" pitchFamily="34" charset="-122"/>
                        <a:cs typeface="Times New Roman" panose="02020603050405020304" pitchFamily="18"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ctr" eaLnBrk="1" hangingPunct="1">
                        <a:spcBef>
                          <a:spcPct val="0"/>
                        </a:spcBef>
                        <a:buNone/>
                      </a:pPr>
                      <a:r>
                        <a:rPr lang="en-US" altLang="x-none" sz="600" dirty="0">
                          <a:latin typeface="微软雅黑" panose="020B0503020204020204" pitchFamily="34" charset="-122"/>
                          <a:ea typeface="微软雅黑" panose="020B0503020204020204" pitchFamily="34" charset="-122"/>
                          <a:cs typeface="Times New Roman" panose="02020603050405020304" pitchFamily="18" charset="0"/>
                        </a:rPr>
                        <a:t>/</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3">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ctr" eaLnBrk="1" hangingPunct="1">
                        <a:spcBef>
                          <a:spcPct val="0"/>
                        </a:spcBef>
                        <a:buNone/>
                      </a:pPr>
                      <a:r>
                        <a:rPr lang="en-US" altLang="x-none" sz="600" dirty="0">
                          <a:latin typeface="微软雅黑" panose="020B0503020204020204" pitchFamily="34" charset="-122"/>
                          <a:ea typeface="微软雅黑" panose="020B0503020204020204" pitchFamily="34" charset="-122"/>
                          <a:cs typeface="微软雅黑" panose="020B0503020204020204" pitchFamily="34" charset="-122"/>
                        </a:rPr>
                        <a:t>No crack, peel and blistering after 2000h,pulverization</a:t>
                      </a:r>
                      <a:r>
                        <a:rPr lang="zh-CN" altLang="en-US" sz="6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x-none" sz="6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6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600" dirty="0">
                          <a:latin typeface="微软雅黑" panose="020B0503020204020204" pitchFamily="34" charset="-122"/>
                          <a:ea typeface="微软雅黑" panose="020B0503020204020204" pitchFamily="34" charset="-122"/>
                          <a:cs typeface="微软雅黑" panose="020B0503020204020204" pitchFamily="34" charset="-122"/>
                        </a:rPr>
                        <a:t>color change</a:t>
                      </a:r>
                      <a:r>
                        <a:rPr lang="zh-CN" altLang="en-US" sz="6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x-none" sz="600" dirty="0">
                          <a:latin typeface="微软雅黑" panose="020B0503020204020204" pitchFamily="34" charset="-122"/>
                          <a:ea typeface="微软雅黑" panose="020B0503020204020204" pitchFamily="34" charset="-122"/>
                          <a:cs typeface="微软雅黑" panose="020B0503020204020204" pitchFamily="34" charset="-122"/>
                        </a:rPr>
                        <a:t>2</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342900" lvl="0" indent="-342900" algn="l" defTabSz="914400" eaLnBrk="0" fontAlgn="base" latinLnBrk="0" hangingPunct="0">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40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eaLnBrk="0" fontAlgn="base" latinLnBrk="0" hangingPunct="0">
                        <a:lnSpc>
                          <a:spcPct val="100000"/>
                        </a:lnSpc>
                        <a:spcBef>
                          <a:spcPct val="20000"/>
                        </a:spcBef>
                        <a:spcAft>
                          <a:spcPct val="0"/>
                        </a:spcAft>
                        <a:buChar char="•"/>
                        <a:defRPr sz="200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eaLnBrk="0" fontAlgn="base" latinLnBrk="0" hangingPunct="0">
                        <a:lnSpc>
                          <a:spcPct val="100000"/>
                        </a:lnSpc>
                        <a:spcBef>
                          <a:spcPct val="20000"/>
                        </a:spcBef>
                        <a:spcAft>
                          <a:spcPct val="0"/>
                        </a:spcAft>
                        <a:buChar char="»"/>
                        <a:defRPr sz="1800" u="none" kern="1200" baseline="0">
                          <a:solidFill>
                            <a:schemeClr val="tx1"/>
                          </a:solidFill>
                          <a:latin typeface="Times New Roman" panose="02020603050405020304" pitchFamily="18" charset="0"/>
                          <a:ea typeface="宋体" panose="02010600030101010101" pitchFamily="2" charset="-122"/>
                        </a:defRPr>
                      </a:lvl5pPr>
                    </a:lstStyle>
                    <a:p>
                      <a:pPr marL="342900" lvl="0" indent="-342900" algn="ctr" eaLnBrk="1" hangingPunct="1">
                        <a:spcBef>
                          <a:spcPct val="0"/>
                        </a:spcBef>
                        <a:buNone/>
                      </a:pPr>
                      <a:r>
                        <a:rPr lang="en-US" altLang="x-none" sz="600" dirty="0">
                          <a:latin typeface="微软雅黑" panose="020B0503020204020204" pitchFamily="34" charset="-122"/>
                          <a:ea typeface="微软雅黑" panose="020B0503020204020204" pitchFamily="34" charset="-122"/>
                          <a:cs typeface="微软雅黑" panose="020B0503020204020204" pitchFamily="34" charset="-122"/>
                        </a:rPr>
                        <a:t>3500h</a:t>
                      </a:r>
                      <a:r>
                        <a:rPr lang="zh-CN" altLang="en-US" sz="600"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600" dirty="0">
                          <a:latin typeface="微软雅黑" panose="020B0503020204020204" pitchFamily="34" charset="-122"/>
                          <a:ea typeface="微软雅黑" panose="020B0503020204020204" pitchFamily="34" charset="-122"/>
                          <a:cs typeface="微软雅黑" panose="020B0503020204020204" pitchFamily="34" charset="-122"/>
                        </a:rPr>
                        <a:t>no pulverization</a:t>
                      </a:r>
                      <a:endParaRPr lang="zh-CN" altLang="en-US" sz="600" dirty="0">
                        <a:latin typeface="微软雅黑" panose="020B0503020204020204" pitchFamily="34" charset="-122"/>
                        <a:ea typeface="微软雅黑" panose="020B0503020204020204" pitchFamily="34" charset="-122"/>
                        <a:cs typeface="微软雅黑" panose="020B0503020204020204" pitchFamily="34" charset="-122"/>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9" name="矩形: 圆角 8">
            <a:extLst>
              <a:ext uri="{FF2B5EF4-FFF2-40B4-BE49-F238E27FC236}">
                <a16:creationId xmlns:a16="http://schemas.microsoft.com/office/drawing/2014/main" id="{321C4FA4-FCFF-9AAE-FFF6-97A39566D85E}"/>
              </a:ext>
            </a:extLst>
          </p:cNvPr>
          <p:cNvSpPr/>
          <p:nvPr/>
        </p:nvSpPr>
        <p:spPr>
          <a:xfrm>
            <a:off x="611560" y="636173"/>
            <a:ext cx="3888432" cy="45719"/>
          </a:xfrm>
          <a:prstGeom prst="roundRect">
            <a:avLst/>
          </a:prstGeom>
          <a:solidFill>
            <a:srgbClr val="532B1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white"/>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任意形状 8"/>
          <p:cNvSpPr/>
          <p:nvPr userDrawn="1">
            <p:custDataLst>
              <p:tags r:id="rId2"/>
            </p:custDataLst>
          </p:nvPr>
        </p:nvSpPr>
        <p:spPr>
          <a:xfrm>
            <a:off x="7295319" y="-38"/>
            <a:ext cx="1848749" cy="180242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sp>
        <p:nvSpPr>
          <p:cNvPr id="13" name="任意形状 8"/>
          <p:cNvSpPr/>
          <p:nvPr userDrawn="1">
            <p:custDataLst>
              <p:tags r:id="rId3"/>
            </p:custDataLst>
          </p:nvPr>
        </p:nvSpPr>
        <p:spPr>
          <a:xfrm rot="10800000">
            <a:off x="0" y="4110038"/>
            <a:ext cx="1059656" cy="103346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sp>
        <p:nvSpPr>
          <p:cNvPr id="62" name="矩形: 圆角 61"/>
          <p:cNvSpPr/>
          <p:nvPr>
            <p:custDataLst>
              <p:tags r:id="rId4"/>
            </p:custDataLst>
          </p:nvPr>
        </p:nvSpPr>
        <p:spPr>
          <a:xfrm>
            <a:off x="0" y="1347615"/>
            <a:ext cx="9169102" cy="36557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50" name="文本框 49"/>
          <p:cNvSpPr txBox="1"/>
          <p:nvPr>
            <p:custDataLst>
              <p:tags r:id="rId5"/>
            </p:custDataLst>
          </p:nvPr>
        </p:nvSpPr>
        <p:spPr>
          <a:xfrm>
            <a:off x="569595" y="3256280"/>
            <a:ext cx="2440305" cy="1144609"/>
          </a:xfrm>
          <a:prstGeom prst="rect">
            <a:avLst/>
          </a:prstGeom>
          <a:noFill/>
        </p:spPr>
        <p:txBody>
          <a:bodyPr wrap="square">
            <a:spAutoFit/>
          </a:bodyPr>
          <a:lstStyle/>
          <a:p>
            <a:pPr algn="ctr">
              <a:lnSpc>
                <a:spcPct val="200000"/>
              </a:lnSpc>
            </a:pPr>
            <a:r>
              <a:rPr lang="en-US" altLang="zh-CN" sz="800" dirty="0">
                <a:solidFill>
                  <a:schemeClr val="lt1"/>
                </a:solidFill>
                <a:latin typeface="微软雅黑" panose="020B0503020204020204" pitchFamily="34" charset="-122"/>
                <a:ea typeface="微软雅黑" panose="020B0503020204020204" pitchFamily="34" charset="-122"/>
                <a:cs typeface="微软雅黑" panose="020B0503020204020204" pitchFamily="34" charset="-122"/>
              </a:rPr>
              <a:t>National Building Industry Standard for </a:t>
            </a:r>
            <a:r>
              <a:rPr lang="en-US" altLang="zh-CN" sz="800" dirty="0">
                <a:solidFill>
                  <a:schemeClr val="lt1"/>
                </a:solidFill>
                <a:latin typeface="微软雅黑" panose="020B0503020204020204" pitchFamily="34" charset="-122"/>
                <a:ea typeface="微软雅黑" panose="020B0503020204020204" pitchFamily="34" charset="-122"/>
              </a:rPr>
              <a:t>modified inorganic compound building  surface </a:t>
            </a:r>
          </a:p>
          <a:p>
            <a:pPr algn="ctr">
              <a:lnSpc>
                <a:spcPct val="200000"/>
              </a:lnSpc>
            </a:pPr>
            <a:r>
              <a:rPr lang="en-US" altLang="zh-CN" sz="1200" dirty="0">
                <a:solidFill>
                  <a:schemeClr val="lt1"/>
                </a:solidFill>
                <a:latin typeface="微软雅黑" panose="020B0503020204020204" pitchFamily="34" charset="-122"/>
                <a:ea typeface="微软雅黑" panose="020B0503020204020204" pitchFamily="34" charset="-122"/>
                <a:cs typeface="微软雅黑" panose="020B0503020204020204" pitchFamily="34" charset="-122"/>
              </a:rPr>
              <a:t>JC/T 2219-2014</a:t>
            </a:r>
          </a:p>
        </p:txBody>
      </p:sp>
      <p:sp>
        <p:nvSpPr>
          <p:cNvPr id="9" name="Freeform 129"/>
          <p:cNvSpPr/>
          <p:nvPr>
            <p:custDataLst>
              <p:tags r:id="rId6"/>
            </p:custDataLst>
          </p:nvPr>
        </p:nvSpPr>
        <p:spPr>
          <a:xfrm>
            <a:off x="569595" y="3324860"/>
            <a:ext cx="2440305" cy="1076029"/>
          </a:xfrm>
          <a:custGeom>
            <a:avLst/>
            <a:gdLst/>
            <a:ahLst/>
            <a:cxnLst/>
            <a:rect l="0" t="0" r="0" b="0"/>
            <a:pathLst>
              <a:path w="5638801" h="2880361">
                <a:moveTo>
                  <a:pt x="0" y="357506"/>
                </a:moveTo>
                <a:cubicBezTo>
                  <a:pt x="0" y="160021"/>
                  <a:pt x="160021" y="0"/>
                  <a:pt x="357506" y="0"/>
                </a:cubicBezTo>
                <a:lnTo>
                  <a:pt x="5281296" y="0"/>
                </a:lnTo>
                <a:cubicBezTo>
                  <a:pt x="5478780" y="0"/>
                  <a:pt x="5638801" y="160021"/>
                  <a:pt x="5638801" y="357506"/>
                </a:cubicBezTo>
                <a:lnTo>
                  <a:pt x="5638801" y="2522855"/>
                </a:lnTo>
                <a:cubicBezTo>
                  <a:pt x="5638801" y="2720341"/>
                  <a:pt x="5478780" y="2880361"/>
                  <a:pt x="5281296" y="2880361"/>
                </a:cubicBezTo>
                <a:lnTo>
                  <a:pt x="357506" y="2880361"/>
                </a:lnTo>
                <a:cubicBezTo>
                  <a:pt x="160021" y="2880361"/>
                  <a:pt x="0" y="2720341"/>
                  <a:pt x="0" y="2522855"/>
                </a:cubicBezTo>
                <a:close/>
              </a:path>
            </a:pathLst>
          </a:custGeom>
          <a:noFill/>
          <a:ln w="25907" cap="flat" cmpd="sng">
            <a:solidFill>
              <a:schemeClr val="lt1"/>
            </a:solidFill>
            <a:round/>
          </a:ln>
        </p:spPr>
        <p:style>
          <a:lnRef idx="2">
            <a:schemeClr val="accent1">
              <a:shade val="50000"/>
            </a:schemeClr>
          </a:lnRef>
          <a:fillRef idx="1">
            <a:schemeClr val="accent1"/>
          </a:fillRef>
          <a:effectRef idx="0">
            <a:schemeClr val="accent1"/>
          </a:effectRef>
          <a:fontRef idx="minor">
            <a:schemeClr val="lt1"/>
          </a:fontRef>
        </p:style>
      </p:sp>
      <p:sp>
        <p:nvSpPr>
          <p:cNvPr id="12" name="Freeform 128"/>
          <p:cNvSpPr/>
          <p:nvPr>
            <p:custDataLst>
              <p:tags r:id="rId7"/>
            </p:custDataLst>
          </p:nvPr>
        </p:nvSpPr>
        <p:spPr>
          <a:xfrm>
            <a:off x="565150" y="1642110"/>
            <a:ext cx="2496185" cy="975222"/>
          </a:xfrm>
          <a:custGeom>
            <a:avLst/>
            <a:gdLst/>
            <a:ahLst/>
            <a:cxnLst/>
            <a:rect l="0" t="0" r="0" b="0"/>
            <a:pathLst>
              <a:path w="5350765" h="2880361">
                <a:moveTo>
                  <a:pt x="0" y="357506"/>
                </a:moveTo>
                <a:cubicBezTo>
                  <a:pt x="0" y="160021"/>
                  <a:pt x="160021" y="0"/>
                  <a:pt x="357506" y="0"/>
                </a:cubicBezTo>
                <a:lnTo>
                  <a:pt x="4993259" y="0"/>
                </a:lnTo>
                <a:cubicBezTo>
                  <a:pt x="5190745" y="0"/>
                  <a:pt x="5350765" y="160021"/>
                  <a:pt x="5350765" y="357506"/>
                </a:cubicBezTo>
                <a:lnTo>
                  <a:pt x="5350765" y="2522855"/>
                </a:lnTo>
                <a:cubicBezTo>
                  <a:pt x="5350765" y="2720341"/>
                  <a:pt x="5190745" y="2880361"/>
                  <a:pt x="4993259" y="2880361"/>
                </a:cubicBezTo>
                <a:lnTo>
                  <a:pt x="357506" y="2880361"/>
                </a:lnTo>
                <a:cubicBezTo>
                  <a:pt x="160021" y="2880361"/>
                  <a:pt x="0" y="2720341"/>
                  <a:pt x="0" y="2522855"/>
                </a:cubicBezTo>
                <a:close/>
              </a:path>
            </a:pathLst>
          </a:custGeom>
          <a:noFill/>
          <a:ln w="25907" cap="flat" cmpd="sng">
            <a:solidFill>
              <a:schemeClr val="lt1"/>
            </a:solidFill>
            <a:round/>
          </a:ln>
        </p:spPr>
        <p:style>
          <a:lnRef idx="2">
            <a:schemeClr val="accent1">
              <a:shade val="50000"/>
            </a:schemeClr>
          </a:lnRef>
          <a:fillRef idx="1">
            <a:schemeClr val="accent1"/>
          </a:fillRef>
          <a:effectRef idx="0">
            <a:schemeClr val="accent1"/>
          </a:effectRef>
          <a:fontRef idx="minor">
            <a:schemeClr val="lt1"/>
          </a:fontRef>
        </p:style>
      </p:sp>
      <p:sp>
        <p:nvSpPr>
          <p:cNvPr id="15" name="文本框 14"/>
          <p:cNvSpPr txBox="1"/>
          <p:nvPr>
            <p:custDataLst>
              <p:tags r:id="rId8"/>
            </p:custDataLst>
          </p:nvPr>
        </p:nvSpPr>
        <p:spPr>
          <a:xfrm>
            <a:off x="565150" y="1573530"/>
            <a:ext cx="2440305" cy="898387"/>
          </a:xfrm>
          <a:prstGeom prst="rect">
            <a:avLst/>
          </a:prstGeom>
          <a:noFill/>
        </p:spPr>
        <p:txBody>
          <a:bodyPr wrap="square">
            <a:spAutoFit/>
          </a:bodyPr>
          <a:lstStyle/>
          <a:p>
            <a:pPr algn="ctr">
              <a:lnSpc>
                <a:spcPct val="200000"/>
              </a:lnSpc>
            </a:pPr>
            <a:r>
              <a:rPr lang="en-US" altLang="zh-CN" sz="800" dirty="0">
                <a:solidFill>
                  <a:schemeClr val="lt1"/>
                </a:solidFill>
                <a:latin typeface="微软雅黑" panose="020B0503020204020204" pitchFamily="34" charset="-122"/>
                <a:ea typeface="微软雅黑" panose="020B0503020204020204" pitchFamily="34" charset="-122"/>
                <a:cs typeface="微软雅黑" panose="020B0503020204020204" pitchFamily="34" charset="-122"/>
              </a:rPr>
              <a:t>National Building Industry Standard for flexible brick</a:t>
            </a:r>
          </a:p>
          <a:p>
            <a:pPr algn="ctr">
              <a:lnSpc>
                <a:spcPct val="200000"/>
              </a:lnSpc>
            </a:pPr>
            <a:r>
              <a:rPr lang="en-US" altLang="zh-CN" sz="1200" dirty="0">
                <a:solidFill>
                  <a:schemeClr val="lt1"/>
                </a:solidFill>
                <a:latin typeface="微软雅黑" panose="020B0503020204020204" pitchFamily="34" charset="-122"/>
                <a:ea typeface="微软雅黑" panose="020B0503020204020204" pitchFamily="34" charset="-122"/>
                <a:cs typeface="微软雅黑" panose="020B0503020204020204" pitchFamily="34" charset="-122"/>
              </a:rPr>
              <a:t>JG/T 311-2011</a:t>
            </a:r>
          </a:p>
        </p:txBody>
      </p:sp>
      <p:graphicFrame>
        <p:nvGraphicFramePr>
          <p:cNvPr id="2" name="表格 1">
            <a:extLst>
              <a:ext uri="{FF2B5EF4-FFF2-40B4-BE49-F238E27FC236}">
                <a16:creationId xmlns:a16="http://schemas.microsoft.com/office/drawing/2014/main" id="{5160C395-58E3-3A48-3D6D-BFA75248911A}"/>
              </a:ext>
            </a:extLst>
          </p:cNvPr>
          <p:cNvGraphicFramePr>
            <a:graphicFrameLocks noGrp="1"/>
          </p:cNvGraphicFramePr>
          <p:nvPr>
            <p:extLst>
              <p:ext uri="{D42A27DB-BD31-4B8C-83A1-F6EECF244321}">
                <p14:modId xmlns:p14="http://schemas.microsoft.com/office/powerpoint/2010/main" val="313080272"/>
              </p:ext>
            </p:extLst>
          </p:nvPr>
        </p:nvGraphicFramePr>
        <p:xfrm>
          <a:off x="3707904" y="1347614"/>
          <a:ext cx="5461199" cy="3655751"/>
        </p:xfrm>
        <a:graphic>
          <a:graphicData uri="http://schemas.openxmlformats.org/drawingml/2006/table">
            <a:tbl>
              <a:tblPr>
                <a:tableStyleId>{F5AB1C69-6EDB-4FF4-983F-18BD219EF322}</a:tableStyleId>
              </a:tblPr>
              <a:tblGrid>
                <a:gridCol w="386358">
                  <a:extLst>
                    <a:ext uri="{9D8B030D-6E8A-4147-A177-3AD203B41FA5}">
                      <a16:colId xmlns:a16="http://schemas.microsoft.com/office/drawing/2014/main" val="20000"/>
                    </a:ext>
                  </a:extLst>
                </a:gridCol>
                <a:gridCol w="954127">
                  <a:extLst>
                    <a:ext uri="{9D8B030D-6E8A-4147-A177-3AD203B41FA5}">
                      <a16:colId xmlns:a16="http://schemas.microsoft.com/office/drawing/2014/main" val="20001"/>
                    </a:ext>
                  </a:extLst>
                </a:gridCol>
                <a:gridCol w="586167">
                  <a:extLst>
                    <a:ext uri="{9D8B030D-6E8A-4147-A177-3AD203B41FA5}">
                      <a16:colId xmlns:a16="http://schemas.microsoft.com/office/drawing/2014/main" val="20002"/>
                    </a:ext>
                  </a:extLst>
                </a:gridCol>
                <a:gridCol w="829193">
                  <a:extLst>
                    <a:ext uri="{9D8B030D-6E8A-4147-A177-3AD203B41FA5}">
                      <a16:colId xmlns:a16="http://schemas.microsoft.com/office/drawing/2014/main" val="20003"/>
                    </a:ext>
                  </a:extLst>
                </a:gridCol>
                <a:gridCol w="1575378">
                  <a:extLst>
                    <a:ext uri="{9D8B030D-6E8A-4147-A177-3AD203B41FA5}">
                      <a16:colId xmlns:a16="http://schemas.microsoft.com/office/drawing/2014/main" val="20004"/>
                    </a:ext>
                  </a:extLst>
                </a:gridCol>
                <a:gridCol w="1129976">
                  <a:extLst>
                    <a:ext uri="{9D8B030D-6E8A-4147-A177-3AD203B41FA5}">
                      <a16:colId xmlns:a16="http://schemas.microsoft.com/office/drawing/2014/main" val="20005"/>
                    </a:ext>
                  </a:extLst>
                </a:gridCol>
              </a:tblGrid>
              <a:tr h="420887">
                <a:tc>
                  <a:txBody>
                    <a:bodyPr/>
                    <a:lstStyle/>
                    <a:p>
                      <a:pPr algn="ctr" fontAlgn="b"/>
                      <a:r>
                        <a:rPr lang="en-US" altLang="zh-CN" sz="600" b="1" i="0" u="none" strike="noStrike" dirty="0">
                          <a:solidFill>
                            <a:srgbClr val="000000"/>
                          </a:solidFill>
                          <a:effectLst/>
                          <a:latin typeface="微软雅黑" panose="020B0503020204020204" pitchFamily="34" charset="-122"/>
                          <a:ea typeface="微软雅黑" panose="020B0503020204020204" pitchFamily="34" charset="-122"/>
                        </a:rPr>
                        <a:t>S/N</a:t>
                      </a:r>
                      <a:endParaRPr lang="zh-CN" altLang="en-US" sz="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600" b="1" i="0" u="none" strike="noStrike" dirty="0">
                          <a:solidFill>
                            <a:srgbClr val="000000"/>
                          </a:solidFill>
                          <a:effectLst/>
                          <a:latin typeface="微软雅黑" panose="020B0503020204020204" pitchFamily="34" charset="-122"/>
                          <a:ea typeface="微软雅黑" panose="020B0503020204020204" pitchFamily="34" charset="-122"/>
                        </a:rPr>
                        <a:t>Item</a:t>
                      </a:r>
                      <a:endParaRPr lang="zh-CN" altLang="en-US" sz="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600" b="1" i="0" u="none" strike="noStrike" dirty="0">
                          <a:solidFill>
                            <a:srgbClr val="000000"/>
                          </a:solidFill>
                          <a:effectLst/>
                          <a:latin typeface="微软雅黑" panose="020B0503020204020204" pitchFamily="34" charset="-122"/>
                          <a:ea typeface="微软雅黑" panose="020B0503020204020204" pitchFamily="34" charset="-122"/>
                        </a:rPr>
                        <a:t>Unit</a:t>
                      </a:r>
                      <a:endParaRPr lang="zh-CN" altLang="en-US" sz="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t"/>
                      <a:endParaRPr lang="zh-CN" altLang="en-US" sz="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600" b="1" u="none" strike="noStrike" dirty="0">
                          <a:effectLst/>
                          <a:latin typeface="微软雅黑" panose="020B0503020204020204" pitchFamily="34" charset="-122"/>
                          <a:ea typeface="微软雅黑" panose="020B0503020204020204" pitchFamily="34" charset="-122"/>
                        </a:rPr>
                        <a:t>Execution Standard</a:t>
                      </a:r>
                      <a:endParaRPr lang="zh-CN" altLang="en-US" sz="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600" b="1" u="none" strike="noStrike" dirty="0" err="1">
                          <a:effectLst/>
                          <a:latin typeface="微软雅黑" panose="020B0503020204020204" pitchFamily="34" charset="-122"/>
                          <a:ea typeface="微软雅黑" panose="020B0503020204020204" pitchFamily="34" charset="-122"/>
                        </a:rPr>
                        <a:t>Baidai</a:t>
                      </a:r>
                      <a:r>
                        <a:rPr lang="zh-CN" altLang="en-US" sz="600" b="1" u="none" strike="noStrike" dirty="0">
                          <a:effectLst/>
                          <a:latin typeface="微软雅黑" panose="020B0503020204020204" pitchFamily="34" charset="-122"/>
                          <a:ea typeface="微软雅黑" panose="020B0503020204020204" pitchFamily="34" charset="-122"/>
                        </a:rPr>
                        <a:t> </a:t>
                      </a:r>
                      <a:r>
                        <a:rPr lang="en-US" altLang="zh-CN" sz="600" b="1" u="none" strike="noStrike" dirty="0">
                          <a:effectLst/>
                          <a:latin typeface="微软雅黑" panose="020B0503020204020204" pitchFamily="34" charset="-122"/>
                          <a:ea typeface="微软雅黑" panose="020B0503020204020204" pitchFamily="34" charset="-122"/>
                        </a:rPr>
                        <a:t>Value</a:t>
                      </a:r>
                      <a:r>
                        <a:rPr lang="zh-CN" altLang="en-US" sz="600" b="1" u="none" strike="noStrike" dirty="0">
                          <a:effectLst/>
                          <a:latin typeface="微软雅黑" panose="020B0503020204020204" pitchFamily="34" charset="-122"/>
                          <a:ea typeface="微软雅黑" panose="020B0503020204020204" pitchFamily="34" charset="-122"/>
                        </a:rPr>
                        <a:t>测</a:t>
                      </a:r>
                      <a:endParaRPr lang="zh-CN" altLang="en-US" sz="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0000"/>
                  </a:ext>
                </a:extLst>
              </a:tr>
              <a:tr h="511192">
                <a:tc>
                  <a:txBody>
                    <a:bodyPr/>
                    <a:lstStyle/>
                    <a:p>
                      <a:pPr algn="ctr" fontAlgn="ctr"/>
                      <a:r>
                        <a:rPr lang="en-US" altLang="zh-CN" sz="600" u="none" strike="noStrike" dirty="0">
                          <a:effectLst/>
                          <a:latin typeface="微软雅黑" panose="020B0503020204020204" pitchFamily="34" charset="-122"/>
                          <a:ea typeface="微软雅黑" panose="020B0503020204020204" pitchFamily="34" charset="-122"/>
                        </a:rPr>
                        <a:t>1</a:t>
                      </a:r>
                      <a:endParaRPr lang="en-US" altLang="zh-CN" sz="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t"/>
                      <a:r>
                        <a:rPr lang="en-US" altLang="zh-CN" sz="600" u="none" strike="noStrike" dirty="0" err="1">
                          <a:effectLst/>
                          <a:latin typeface="微软雅黑" panose="020B0503020204020204" pitchFamily="34" charset="-122"/>
                          <a:ea typeface="微软雅黑" panose="020B0503020204020204" pitchFamily="34" charset="-122"/>
                        </a:rPr>
                        <a:t>Antifreezing</a:t>
                      </a:r>
                      <a:endParaRPr lang="zh-CN" altLang="en-US" sz="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t"/>
                      <a:r>
                        <a:rPr lang="en-US" altLang="zh-CN" sz="600" b="0" u="none" strike="noStrike" dirty="0">
                          <a:solidFill>
                            <a:srgbClr val="000000"/>
                          </a:solidFill>
                          <a:effectLst/>
                          <a:latin typeface="微软雅黑" panose="020B0503020204020204" pitchFamily="34" charset="-122"/>
                          <a:ea typeface="微软雅黑" panose="020B0503020204020204" pitchFamily="34" charset="-122"/>
                        </a:rPr>
                        <a:t>/</a:t>
                      </a:r>
                      <a:endParaRPr lang="en-US" altLang="zh-CN" sz="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gridSpan="2">
                  <a:txBody>
                    <a:bodyPr/>
                    <a:lstStyle/>
                    <a:p>
                      <a:pPr algn="ctr" fontAlgn="t"/>
                      <a:r>
                        <a:rPr lang="en-US" altLang="zh-CN" sz="6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No crack, pulverization and layer after 15 times circular testing under the regulations of JG/T25</a:t>
                      </a:r>
                      <a:endParaRPr lang="zh-CN" altLang="en-US" sz="60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tc>
                <a:tc hMerge="1">
                  <a:txBody>
                    <a:bodyPr/>
                    <a:lstStyle/>
                    <a:p>
                      <a:endParaRPr lang="zh-CN"/>
                    </a:p>
                  </a:txBody>
                  <a:tcPr/>
                </a:tc>
                <a:tc>
                  <a:txBody>
                    <a:bodyPr/>
                    <a:lstStyle/>
                    <a:p>
                      <a:pPr algn="ctr" fontAlgn="ctr"/>
                      <a:r>
                        <a:rPr lang="en-US" altLang="zh-CN" sz="600" b="1" u="none" strike="noStrike" kern="1200" dirty="0">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rPr>
                        <a:t>25 times circular testing</a:t>
                      </a:r>
                      <a:endParaRPr lang="zh-CN" altLang="en-US" sz="60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tc>
                <a:extLst>
                  <a:ext uri="{0D108BD9-81ED-4DB2-BD59-A6C34878D82A}">
                    <a16:rowId xmlns:a16="http://schemas.microsoft.com/office/drawing/2014/main" val="10001"/>
                  </a:ext>
                </a:extLst>
              </a:tr>
              <a:tr h="511192">
                <a:tc>
                  <a:txBody>
                    <a:bodyPr/>
                    <a:lstStyle/>
                    <a:p>
                      <a:pPr algn="ctr" fontAlgn="ctr"/>
                      <a:r>
                        <a:rPr lang="en-US" altLang="zh-CN" sz="600" u="none" strike="noStrike">
                          <a:effectLst/>
                          <a:latin typeface="微软雅黑" panose="020B0503020204020204" pitchFamily="34" charset="-122"/>
                          <a:ea typeface="微软雅黑" panose="020B0503020204020204" pitchFamily="34" charset="-122"/>
                        </a:rPr>
                        <a:t>2</a:t>
                      </a:r>
                      <a:endParaRPr lang="en-US" altLang="zh-CN" sz="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t"/>
                      <a:r>
                        <a:rPr lang="en-US" altLang="zh-CN" sz="600" u="none" strike="noStrike" dirty="0">
                          <a:effectLst/>
                          <a:latin typeface="微软雅黑" panose="020B0503020204020204" pitchFamily="34" charset="-122"/>
                          <a:ea typeface="微软雅黑" panose="020B0503020204020204" pitchFamily="34" charset="-122"/>
                        </a:rPr>
                        <a:t>Heat Resistance</a:t>
                      </a:r>
                      <a:endParaRPr lang="zh-CN" altLang="en-US" sz="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t"/>
                      <a:r>
                        <a:rPr lang="en-US" altLang="zh-CN" sz="600" b="0" u="none" strike="noStrike" dirty="0">
                          <a:solidFill>
                            <a:srgbClr val="000000"/>
                          </a:solidFill>
                          <a:effectLst/>
                          <a:latin typeface="微软雅黑" panose="020B0503020204020204" pitchFamily="34" charset="-122"/>
                          <a:ea typeface="微软雅黑" panose="020B0503020204020204" pitchFamily="34" charset="-122"/>
                        </a:rPr>
                        <a:t>/</a:t>
                      </a:r>
                      <a:endParaRPr lang="en-US" altLang="zh-CN" sz="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gridSpan="2">
                  <a:txBody>
                    <a:bodyPr/>
                    <a:lstStyle/>
                    <a:p>
                      <a:pPr algn="ctr" fontAlgn="ctr"/>
                      <a:r>
                        <a:rPr lang="en-US" altLang="zh-CN" sz="6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No bubble and sticky on the surface under the experimental method of GB/T4085 for heating</a:t>
                      </a:r>
                      <a:endParaRPr lang="zh-CN" altLang="en-US" sz="60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tc>
                <a:tc hMerge="1">
                  <a:txBody>
                    <a:bodyPr/>
                    <a:lstStyle/>
                    <a:p>
                      <a:endParaRPr lang="zh-CN"/>
                    </a:p>
                  </a:txBody>
                  <a:tcPr/>
                </a:tc>
                <a:tc>
                  <a:txBody>
                    <a:bodyPr/>
                    <a:lstStyle/>
                    <a:p>
                      <a:pPr algn="ctr" fontAlgn="ctr"/>
                      <a:r>
                        <a:rPr lang="en-US" altLang="zh-CN" sz="600" u="none" strike="noStrike" dirty="0">
                          <a:effectLst/>
                          <a:latin typeface="微软雅黑" panose="020B0503020204020204" pitchFamily="34" charset="-122"/>
                          <a:ea typeface="微软雅黑" panose="020B0503020204020204" pitchFamily="34" charset="-122"/>
                        </a:rPr>
                        <a:t>Qualified</a:t>
                      </a:r>
                      <a:endParaRPr lang="zh-CN" altLang="en-US" sz="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0002"/>
                  </a:ext>
                </a:extLst>
              </a:tr>
              <a:tr h="678902">
                <a:tc>
                  <a:txBody>
                    <a:bodyPr/>
                    <a:lstStyle/>
                    <a:p>
                      <a:pPr algn="ctr" fontAlgn="t"/>
                      <a:r>
                        <a:rPr lang="en-US" altLang="zh-CN" sz="600" u="none" strike="noStrike">
                          <a:effectLst/>
                          <a:latin typeface="微软雅黑" panose="020B0503020204020204" pitchFamily="34" charset="-122"/>
                          <a:ea typeface="微软雅黑" panose="020B0503020204020204" pitchFamily="34" charset="-122"/>
                        </a:rPr>
                        <a:t>3</a:t>
                      </a:r>
                      <a:endParaRPr lang="en-US" altLang="zh-CN" sz="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t"/>
                      <a:r>
                        <a:rPr lang="en-US" altLang="zh-CN" sz="600" u="none" strike="noStrike" dirty="0">
                          <a:effectLst/>
                          <a:latin typeface="微软雅黑" panose="020B0503020204020204" pitchFamily="34" charset="-122"/>
                          <a:ea typeface="微软雅黑" panose="020B0503020204020204" pitchFamily="34" charset="-122"/>
                        </a:rPr>
                        <a:t>Durability</a:t>
                      </a:r>
                      <a:endParaRPr lang="zh-CN" altLang="en-US" sz="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t"/>
                      <a:r>
                        <a:rPr lang="en-US" altLang="zh-CN" sz="600" b="0" i="0" u="none" strike="noStrike" dirty="0">
                          <a:solidFill>
                            <a:srgbClr val="000000"/>
                          </a:solidFill>
                          <a:effectLst/>
                          <a:latin typeface="微软雅黑" panose="020B0503020204020204" pitchFamily="34" charset="-122"/>
                          <a:ea typeface="微软雅黑" panose="020B0503020204020204" pitchFamily="34" charset="-122"/>
                        </a:rPr>
                        <a:t>Grade</a:t>
                      </a:r>
                      <a:endParaRPr lang="zh-CN" altLang="en-US" sz="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t"/>
                      <a:r>
                        <a:rPr lang="en-US" sz="6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2000H</a:t>
                      </a:r>
                      <a:endParaRPr lang="zh-CN" altLang="en-US" sz="60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tc>
                <a:tc>
                  <a:txBody>
                    <a:bodyPr/>
                    <a:lstStyle/>
                    <a:p>
                      <a:pPr algn="ctr" fontAlgn="t"/>
                      <a:r>
                        <a:rPr lang="en-US" sz="6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No crack and pulverization under GB/T16259</a:t>
                      </a:r>
                      <a:endParaRPr lang="zh-CN" altLang="en-US" sz="60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tc>
                <a:tc>
                  <a:txBody>
                    <a:bodyPr/>
                    <a:lstStyle/>
                    <a:p>
                      <a:pPr algn="ctr" fontAlgn="ctr"/>
                      <a:r>
                        <a:rPr lang="en-US" sz="600" b="1" u="none" strike="noStrike" kern="1200" dirty="0">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rPr>
                        <a:t>3500H no pulverization and no color change</a:t>
                      </a:r>
                      <a:endParaRPr lang="zh-CN" altLang="en-US" sz="60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tc>
                <a:extLst>
                  <a:ext uri="{0D108BD9-81ED-4DB2-BD59-A6C34878D82A}">
                    <a16:rowId xmlns:a16="http://schemas.microsoft.com/office/drawing/2014/main" val="10003"/>
                  </a:ext>
                </a:extLst>
              </a:tr>
              <a:tr h="343483">
                <a:tc>
                  <a:txBody>
                    <a:bodyPr/>
                    <a:lstStyle/>
                    <a:p>
                      <a:pPr algn="ctr" fontAlgn="ctr"/>
                      <a:r>
                        <a:rPr lang="en-US" altLang="zh-CN" sz="600" u="none" strike="noStrike">
                          <a:effectLst/>
                          <a:latin typeface="微软雅黑" panose="020B0503020204020204" pitchFamily="34" charset="-122"/>
                          <a:ea typeface="微软雅黑" panose="020B0503020204020204" pitchFamily="34" charset="-122"/>
                        </a:rPr>
                        <a:t>4</a:t>
                      </a:r>
                      <a:endParaRPr lang="en-US" altLang="zh-CN" sz="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600" u="none" strike="noStrike" dirty="0">
                          <a:effectLst/>
                          <a:latin typeface="微软雅黑" panose="020B0503020204020204" pitchFamily="34" charset="-122"/>
                          <a:ea typeface="微软雅黑" panose="020B0503020204020204" pitchFamily="34" charset="-122"/>
                        </a:rPr>
                        <a:t>Stain</a:t>
                      </a:r>
                      <a:r>
                        <a:rPr lang="zh-CN" altLang="en-US" sz="600" u="none" strike="noStrike" dirty="0">
                          <a:effectLst/>
                          <a:latin typeface="微软雅黑" panose="020B0503020204020204" pitchFamily="34" charset="-122"/>
                          <a:ea typeface="微软雅黑" panose="020B0503020204020204" pitchFamily="34" charset="-122"/>
                        </a:rPr>
                        <a:t> </a:t>
                      </a:r>
                      <a:r>
                        <a:rPr lang="en-US" altLang="zh-CN" sz="600" u="none" strike="noStrike" dirty="0">
                          <a:effectLst/>
                          <a:latin typeface="微软雅黑" panose="020B0503020204020204" pitchFamily="34" charset="-122"/>
                          <a:ea typeface="微软雅黑" panose="020B0503020204020204" pitchFamily="34" charset="-122"/>
                        </a:rPr>
                        <a:t>resistance</a:t>
                      </a:r>
                      <a:endParaRPr lang="zh-CN" altLang="en-US" sz="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600" b="0" i="0" u="none" strike="noStrike" dirty="0">
                          <a:solidFill>
                            <a:srgbClr val="000000"/>
                          </a:solidFill>
                          <a:effectLst/>
                          <a:latin typeface="微软雅黑" panose="020B0503020204020204" pitchFamily="34" charset="-122"/>
                          <a:ea typeface="微软雅黑" panose="020B0503020204020204" pitchFamily="34" charset="-122"/>
                        </a:rPr>
                        <a:t>Grade</a:t>
                      </a:r>
                      <a:endParaRPr lang="zh-CN" altLang="en-US" sz="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6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6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1(flat</a:t>
                      </a:r>
                      <a:r>
                        <a:rPr lang="zh-CN" altLang="en-US" sz="6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6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surface)</a:t>
                      </a:r>
                      <a:endParaRPr lang="zh-CN" altLang="en-US" sz="60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tc>
                <a:tc>
                  <a:txBody>
                    <a:bodyPr/>
                    <a:lstStyle/>
                    <a:p>
                      <a:pPr algn="ctr" fontAlgn="ctr"/>
                      <a:r>
                        <a:rPr lang="zh-CN" altLang="en-US" sz="6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6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2(Concave and convex surface)</a:t>
                      </a:r>
                      <a:endParaRPr lang="zh-CN" altLang="en-US" sz="60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tc>
                <a:tc>
                  <a:txBody>
                    <a:bodyPr/>
                    <a:lstStyle/>
                    <a:p>
                      <a:pPr algn="ctr" fontAlgn="ctr"/>
                      <a:r>
                        <a:rPr lang="en-US" altLang="zh-CN" sz="6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Grade 1</a:t>
                      </a:r>
                      <a:endParaRPr lang="zh-CN" altLang="en-US" sz="60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tc>
                <a:extLst>
                  <a:ext uri="{0D108BD9-81ED-4DB2-BD59-A6C34878D82A}">
                    <a16:rowId xmlns:a16="http://schemas.microsoft.com/office/drawing/2014/main" val="10004"/>
                  </a:ext>
                </a:extLst>
              </a:tr>
              <a:tr h="846612">
                <a:tc>
                  <a:txBody>
                    <a:bodyPr/>
                    <a:lstStyle/>
                    <a:p>
                      <a:pPr algn="ctr" fontAlgn="t"/>
                      <a:br>
                        <a:rPr lang="zh-CN" altLang="en-US" sz="600" u="none" strike="noStrike">
                          <a:effectLst/>
                          <a:latin typeface="微软雅黑" panose="020B0503020204020204" pitchFamily="34" charset="-122"/>
                          <a:ea typeface="微软雅黑" panose="020B0503020204020204" pitchFamily="34" charset="-122"/>
                        </a:rPr>
                      </a:br>
                      <a:r>
                        <a:rPr lang="en-US" altLang="zh-CN" sz="600" u="none" strike="noStrike">
                          <a:effectLst/>
                          <a:latin typeface="微软雅黑" panose="020B0503020204020204" pitchFamily="34" charset="-122"/>
                          <a:ea typeface="微软雅黑" panose="020B0503020204020204" pitchFamily="34" charset="-122"/>
                        </a:rPr>
                        <a:t>5</a:t>
                      </a:r>
                      <a:endParaRPr lang="zh-CN" altLang="en-US" sz="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t"/>
                      <a:r>
                        <a:rPr lang="en-US" altLang="zh-CN" sz="600" b="0" i="0" u="none" strike="noStrike" dirty="0">
                          <a:solidFill>
                            <a:srgbClr val="000000"/>
                          </a:solidFill>
                          <a:effectLst/>
                          <a:latin typeface="微软雅黑" panose="020B0503020204020204" pitchFamily="34" charset="-122"/>
                          <a:ea typeface="微软雅黑" panose="020B0503020204020204" pitchFamily="34" charset="-122"/>
                        </a:rPr>
                        <a:t>Chemical resistance</a:t>
                      </a:r>
                      <a:endParaRPr lang="zh-CN" altLang="en-US" sz="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t"/>
                      <a:endParaRPr lang="zh-CN" altLang="en-US" sz="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gridSpan="2">
                  <a:txBody>
                    <a:bodyPr/>
                    <a:lstStyle/>
                    <a:p>
                      <a:pPr algn="ctr" fontAlgn="t"/>
                      <a:r>
                        <a:rPr lang="en-US" altLang="zh-CN" sz="6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Soak in 3% hydrochloric acid and 3% potassium hydroxide solution for 12days until to find if there Is crack ,layering and obvious color change</a:t>
                      </a:r>
                      <a:endParaRPr lang="zh-CN" altLang="en-US" sz="60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tc>
                <a:tc hMerge="1">
                  <a:txBody>
                    <a:bodyPr/>
                    <a:lstStyle/>
                    <a:p>
                      <a:endParaRPr lang="zh-CN"/>
                    </a:p>
                  </a:txBody>
                  <a:tcPr/>
                </a:tc>
                <a:tc>
                  <a:txBody>
                    <a:bodyPr/>
                    <a:lstStyle/>
                    <a:p>
                      <a:pPr algn="ctr" fontAlgn="ctr"/>
                      <a:r>
                        <a:rPr lang="en-US" altLang="zh-CN" sz="6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No crack, layering and obvious color change</a:t>
                      </a:r>
                      <a:endParaRPr lang="zh-CN" altLang="en-US" sz="60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tc>
                <a:extLst>
                  <a:ext uri="{0D108BD9-81ED-4DB2-BD59-A6C34878D82A}">
                    <a16:rowId xmlns:a16="http://schemas.microsoft.com/office/drawing/2014/main" val="10005"/>
                  </a:ext>
                </a:extLst>
              </a:tr>
              <a:tr h="343483">
                <a:tc>
                  <a:txBody>
                    <a:bodyPr/>
                    <a:lstStyle/>
                    <a:p>
                      <a:pPr algn="ctr" fontAlgn="ctr"/>
                      <a:r>
                        <a:rPr lang="en-US" altLang="zh-CN" sz="600" u="none" strike="noStrike">
                          <a:effectLst/>
                          <a:latin typeface="微软雅黑" panose="020B0503020204020204" pitchFamily="34" charset="-122"/>
                          <a:ea typeface="微软雅黑" panose="020B0503020204020204" pitchFamily="34" charset="-122"/>
                        </a:rPr>
                        <a:t>6</a:t>
                      </a:r>
                      <a:endParaRPr lang="en-US" altLang="zh-CN" sz="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600" b="0" i="0" u="none" strike="noStrike" dirty="0">
                          <a:solidFill>
                            <a:srgbClr val="000000"/>
                          </a:solidFill>
                          <a:effectLst/>
                          <a:latin typeface="微软雅黑" panose="020B0503020204020204" pitchFamily="34" charset="-122"/>
                          <a:ea typeface="微软雅黑" panose="020B0503020204020204" pitchFamily="34" charset="-122"/>
                        </a:rPr>
                        <a:t>Fire resistance</a:t>
                      </a:r>
                      <a:endParaRPr lang="zh-CN" altLang="en-US" sz="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600" b="0" i="0" u="none" strike="noStrike" dirty="0">
                          <a:solidFill>
                            <a:srgbClr val="000000"/>
                          </a:solidFill>
                          <a:effectLst/>
                          <a:latin typeface="微软雅黑" panose="020B0503020204020204" pitchFamily="34" charset="-122"/>
                          <a:ea typeface="微软雅黑" panose="020B0503020204020204" pitchFamily="34" charset="-122"/>
                        </a:rPr>
                        <a:t>Grade</a:t>
                      </a:r>
                      <a:endParaRPr lang="zh-CN" altLang="en-US" sz="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gridSpan="2">
                  <a:txBody>
                    <a:bodyPr/>
                    <a:lstStyle/>
                    <a:p>
                      <a:pPr algn="ctr" fontAlgn="ctr"/>
                      <a:r>
                        <a:rPr lang="en-US" altLang="zh-CN" sz="6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GB8624-2012</a:t>
                      </a:r>
                      <a:endParaRPr lang="zh-CN" altLang="en-US" sz="60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tc>
                <a:tc hMerge="1">
                  <a:txBody>
                    <a:bodyPr/>
                    <a:lstStyle/>
                    <a:p>
                      <a:endParaRPr lang="zh-CN"/>
                    </a:p>
                  </a:txBody>
                  <a:tcPr/>
                </a:tc>
                <a:tc>
                  <a:txBody>
                    <a:bodyPr/>
                    <a:lstStyle/>
                    <a:p>
                      <a:pPr algn="ctr" fontAlgn="ctr"/>
                      <a:r>
                        <a:rPr lang="en-US" sz="600" b="1" u="none" strike="noStrike" kern="1200" dirty="0">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rPr>
                        <a:t>Grade A</a:t>
                      </a:r>
                      <a:endParaRPr lang="zh-CN" altLang="en-US" sz="600" b="1" u="none" strike="noStrike" kern="1200" dirty="0">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tc>
                <a:extLst>
                  <a:ext uri="{0D108BD9-81ED-4DB2-BD59-A6C34878D82A}">
                    <a16:rowId xmlns:a16="http://schemas.microsoft.com/office/drawing/2014/main" val="10006"/>
                  </a:ext>
                </a:extLst>
              </a:tr>
            </a:tbl>
          </a:graphicData>
        </a:graphic>
      </p:graphicFrame>
      <p:sp>
        <p:nvSpPr>
          <p:cNvPr id="3" name="TextBox 55">
            <a:extLst>
              <a:ext uri="{FF2B5EF4-FFF2-40B4-BE49-F238E27FC236}">
                <a16:creationId xmlns:a16="http://schemas.microsoft.com/office/drawing/2014/main" id="{E96F8C04-B7CC-86BC-0A85-BD23A918066B}"/>
              </a:ext>
            </a:extLst>
          </p:cNvPr>
          <p:cNvSpPr txBox="1"/>
          <p:nvPr/>
        </p:nvSpPr>
        <p:spPr>
          <a:xfrm>
            <a:off x="495985" y="293428"/>
            <a:ext cx="4796095" cy="369332"/>
          </a:xfrm>
          <a:prstGeom prst="rect">
            <a:avLst/>
          </a:prstGeom>
          <a:noFill/>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altLang="zh-CN"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The Standard and</a:t>
            </a:r>
            <a:r>
              <a:rPr lang="zh-CN" altLang="en-US"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Test</a:t>
            </a:r>
            <a:endParaRPr lang="zh-CN" altLang="en-US"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矩形: 圆角 3">
            <a:extLst>
              <a:ext uri="{FF2B5EF4-FFF2-40B4-BE49-F238E27FC236}">
                <a16:creationId xmlns:a16="http://schemas.microsoft.com/office/drawing/2014/main" id="{321C4FA4-FCFF-9AAE-FFF6-97A39566D85E}"/>
              </a:ext>
            </a:extLst>
          </p:cNvPr>
          <p:cNvSpPr/>
          <p:nvPr/>
        </p:nvSpPr>
        <p:spPr>
          <a:xfrm flipV="1">
            <a:off x="565150" y="610222"/>
            <a:ext cx="2602142" cy="45719"/>
          </a:xfrm>
          <a:prstGeom prst="roundRect">
            <a:avLst/>
          </a:prstGeom>
          <a:solidFill>
            <a:srgbClr val="532B1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white"/>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1">
            <p:custDataLst>
              <p:tags r:id="rId2"/>
            </p:custDataLst>
          </p:nvPr>
        </p:nvSpPr>
        <p:spPr>
          <a:xfrm>
            <a:off x="7295319" y="-38"/>
            <a:ext cx="1848749" cy="180242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sp>
        <p:nvSpPr>
          <p:cNvPr id="6" name="任意形状 8"/>
          <p:cNvSpPr/>
          <p:nvPr userDrawn="1">
            <p:custDataLst>
              <p:tags r:id="rId3"/>
            </p:custDataLst>
          </p:nvPr>
        </p:nvSpPr>
        <p:spPr>
          <a:xfrm rot="10800000">
            <a:off x="0" y="4110038"/>
            <a:ext cx="1059656" cy="103346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pic>
        <p:nvPicPr>
          <p:cNvPr id="9101" name="image 101"/>
          <p:cNvPicPr>
            <a:picLocks noChangeAspect="1"/>
          </p:cNvPicPr>
          <p:nvPr/>
        </p:nvPicPr>
        <p:blipFill>
          <a:blip r:embed="rId7"/>
          <a:srcRect/>
          <a:stretch>
            <a:fillRect/>
          </a:stretch>
        </p:blipFill>
        <p:spPr>
          <a:xfrm>
            <a:off x="-4762" y="557213"/>
            <a:ext cx="214313" cy="228600"/>
          </a:xfrm>
          <a:prstGeom prst="rect">
            <a:avLst/>
          </a:prstGeom>
        </p:spPr>
      </p:pic>
      <p:sp>
        <p:nvSpPr>
          <p:cNvPr id="102" name="Object 102"/>
          <p:cNvSpPr txBox="1"/>
          <p:nvPr/>
        </p:nvSpPr>
        <p:spPr>
          <a:xfrm>
            <a:off x="670036" y="540880"/>
            <a:ext cx="6471333" cy="283476"/>
          </a:xfrm>
          <a:prstGeom prst="rect">
            <a:avLst/>
          </a:prstGeom>
        </p:spPr>
        <p:txBody>
          <a:bodyPr vert="horz" wrap="square" lIns="0" tIns="0" rIns="0" bIns="0" rtlCol="0" anchor="t" anchorCtr="0">
            <a:spAutoFit/>
          </a:bodyPr>
          <a:lstStyle/>
          <a:p>
            <a:pPr algn="l">
              <a:lnSpc>
                <a:spcPct val="110000"/>
              </a:lnSpc>
            </a:pPr>
            <a:r>
              <a:rPr lang="en-US" altLang="zh-CN" b="1" i="0" spc="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The </a:t>
            </a:r>
            <a:r>
              <a:rPr lang="zh-CN" b="1" i="0" spc="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Technical </a:t>
            </a:r>
            <a:r>
              <a:rPr lang="en-US" altLang="zh-CN"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Q</a:t>
            </a:r>
            <a:r>
              <a:rPr lang="en-US" altLang="zh-CN" b="1" i="0" spc="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&amp;A</a:t>
            </a:r>
            <a:endParaRPr lang="zh-CN" altLang="en-US" b="1" i="0" spc="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103" name="image 103"/>
          <p:cNvPicPr>
            <a:picLocks noChangeAspect="1"/>
          </p:cNvPicPr>
          <p:nvPr/>
        </p:nvPicPr>
        <p:blipFill>
          <a:blip r:embed="rId8"/>
          <a:srcRect/>
          <a:stretch>
            <a:fillRect/>
          </a:stretch>
        </p:blipFill>
        <p:spPr>
          <a:xfrm>
            <a:off x="7070228" y="0"/>
            <a:ext cx="2073772" cy="481720"/>
          </a:xfrm>
          <a:prstGeom prst="rect">
            <a:avLst/>
          </a:prstGeom>
        </p:spPr>
      </p:pic>
      <p:sp>
        <p:nvSpPr>
          <p:cNvPr id="104" name="Object 104"/>
          <p:cNvSpPr txBox="1"/>
          <p:nvPr/>
        </p:nvSpPr>
        <p:spPr>
          <a:xfrm>
            <a:off x="670036" y="1196609"/>
            <a:ext cx="6672263" cy="188962"/>
          </a:xfrm>
          <a:prstGeom prst="rect">
            <a:avLst/>
          </a:prstGeom>
        </p:spPr>
        <p:txBody>
          <a:bodyPr vert="horz" wrap="square" lIns="0" tIns="0" rIns="0" bIns="0" rtlCol="0" anchor="t" anchorCtr="0">
            <a:spAutoFit/>
          </a:bodyPr>
          <a:lstStyle/>
          <a:p>
            <a:pPr algn="l">
              <a:lnSpc>
                <a:spcPct val="110000"/>
              </a:lnSpc>
            </a:pPr>
            <a:r>
              <a:rPr lang="en-US" altLang="zh-CN" sz="1200" b="0" i="0" dirty="0">
                <a:solidFill>
                  <a:srgbClr val="000000"/>
                </a:solidFill>
                <a:latin typeface="微软雅黑" panose="020B0503020204020204" pitchFamily="34" charset="-122"/>
                <a:ea typeface="微软雅黑" panose="020B0503020204020204" pitchFamily="34" charset="-122"/>
              </a:rPr>
              <a:t>1</a:t>
            </a:r>
            <a:r>
              <a:rPr lang="zh-CN" sz="1200" b="0" i="0" dirty="0">
                <a:solidFill>
                  <a:srgbClr val="000000"/>
                </a:solidFill>
                <a:latin typeface="微软雅黑" panose="020B0503020204020204" pitchFamily="34" charset="-122"/>
                <a:ea typeface="微软雅黑" panose="020B0503020204020204" pitchFamily="34" charset="-122"/>
              </a:rPr>
              <a:t>：</a:t>
            </a:r>
            <a:r>
              <a:rPr lang="en-US" altLang="zh-CN" sz="1200" b="0" i="0" dirty="0">
                <a:solidFill>
                  <a:srgbClr val="000000"/>
                </a:solidFill>
                <a:latin typeface="微软雅黑" panose="020B0503020204020204" pitchFamily="34" charset="-122"/>
                <a:ea typeface="微软雅黑" panose="020B0503020204020204" pitchFamily="34" charset="-122"/>
              </a:rPr>
              <a:t>Bu</a:t>
            </a:r>
            <a:r>
              <a:rPr lang="en-US" altLang="zh-CN" sz="1200" dirty="0">
                <a:solidFill>
                  <a:srgbClr val="000000"/>
                </a:solidFill>
                <a:latin typeface="微软雅黑" panose="020B0503020204020204" pitchFamily="34" charset="-122"/>
                <a:ea typeface="微软雅黑" panose="020B0503020204020204" pitchFamily="34" charset="-122"/>
              </a:rPr>
              <a:t>bbling</a:t>
            </a:r>
            <a:endParaRPr lang="zh-CN" altLang="en-US" sz="1200" b="0" i="0" dirty="0">
              <a:solidFill>
                <a:srgbClr val="000000"/>
              </a:solidFill>
              <a:latin typeface="微软雅黑" panose="020B0503020204020204" pitchFamily="34" charset="-122"/>
              <a:ea typeface="微软雅黑" panose="020B0503020204020204" pitchFamily="34" charset="-122"/>
            </a:endParaRPr>
          </a:p>
        </p:txBody>
      </p:sp>
      <p:sp>
        <p:nvSpPr>
          <p:cNvPr id="105" name="Object 105"/>
          <p:cNvSpPr txBox="1"/>
          <p:nvPr>
            <p:custDataLst>
              <p:tags r:id="rId4"/>
            </p:custDataLst>
          </p:nvPr>
        </p:nvSpPr>
        <p:spPr>
          <a:xfrm>
            <a:off x="670036" y="1291090"/>
            <a:ext cx="5591175" cy="3062377"/>
          </a:xfrm>
          <a:prstGeom prst="rect">
            <a:avLst/>
          </a:prstGeom>
        </p:spPr>
        <p:txBody>
          <a:bodyPr vert="horz" wrap="square" lIns="0" tIns="0" rIns="0" bIns="0" rtlCol="0" anchor="t" anchorCtr="0">
            <a:spAutoFit/>
          </a:bodyPr>
          <a:lstStyle/>
          <a:p>
            <a:pPr algn="l">
              <a:lnSpc>
                <a:spcPct val="110000"/>
              </a:lnSpc>
            </a:pPr>
            <a:endParaRPr lang="zh-CN" altLang="en-US" sz="121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800" b="1" dirty="0"/>
              <a:t>Specific Description: </a:t>
            </a:r>
            <a:r>
              <a:rPr lang="en-US" altLang="zh-CN" sz="800" dirty="0"/>
              <a:t>Some soft stone veneer is bubbling, with the top coating powdering and peeling off.</a:t>
            </a:r>
          </a:p>
          <a:p>
            <a:endParaRPr lang="en-US" altLang="zh-CN" sz="800" dirty="0"/>
          </a:p>
          <a:p>
            <a:r>
              <a:rPr lang="en-US" altLang="zh-CN" sz="800" b="1" dirty="0"/>
              <a:t>Causes and Analysis: </a:t>
            </a:r>
            <a:r>
              <a:rPr lang="en-US" altLang="zh-CN" sz="800" dirty="0"/>
              <a:t>If a standard adhesive was not used during construction, and the backing was not fully covered with mortar, the bond will be weak and unreliable, allowing rainwater to seep through the gaps to the backing.</a:t>
            </a:r>
          </a:p>
          <a:p>
            <a:endParaRPr lang="en-US" altLang="zh-CN" sz="800" dirty="0"/>
          </a:p>
          <a:p>
            <a:r>
              <a:rPr lang="en-US" altLang="zh-CN" sz="800" dirty="0"/>
              <a:t>During the rainy season, the adhesive layer is constantly soaked in rainwater, becoming loose. After rain, sunlight causes moisture evaporation, lifting the surface sheet and creating hollow areas. This repeated process causes the surface material to bubble, powder, and eventually detach due to the loss of strength in the base material.</a:t>
            </a:r>
          </a:p>
          <a:p>
            <a:pPr algn="l">
              <a:lnSpc>
                <a:spcPct val="110000"/>
              </a:lnSpc>
            </a:pPr>
            <a:endParaRPr lang="zh-CN" altLang="en-US" sz="121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800" b="1" dirty="0"/>
              <a:t>Preventive Measures</a:t>
            </a:r>
          </a:p>
          <a:p>
            <a:endParaRPr lang="en-US" altLang="zh-CN" sz="800" dirty="0"/>
          </a:p>
          <a:p>
            <a:r>
              <a:rPr lang="en-US" altLang="zh-CN" sz="800" dirty="0"/>
              <a:t>1. Before construction, check the exterior walls for water seepage. Make sure to eliminate any seepage points before installing the soft stone tiles to avoid unnecessary damage. Drainage outlets for accumulated water on the floors should be located at least 80 cm outside the scaffolding, ensuring the tiles are not wetted.</a:t>
            </a:r>
          </a:p>
          <a:p>
            <a:endParaRPr lang="en-US" altLang="zh-CN" sz="800" dirty="0"/>
          </a:p>
          <a:p>
            <a:r>
              <a:rPr lang="en-US" altLang="zh-CN" sz="800" dirty="0"/>
              <a:t>2. For outdoor construction, check the weather forecast for the next few days beforehand. Construction can proceed when there is no rain or snow and the temperature is between 5℃ and 40℃. Avoid direct rain; if it is raining, take precautions to protect the area from rain.</a:t>
            </a:r>
          </a:p>
          <a:p>
            <a:endParaRPr lang="en-US" altLang="zh-CN" sz="800" dirty="0"/>
          </a:p>
          <a:p>
            <a:r>
              <a:rPr lang="en-US" altLang="zh-CN" sz="800" dirty="0"/>
              <a:t>3. Use </a:t>
            </a:r>
            <a:r>
              <a:rPr lang="en-US" altLang="zh-CN" sz="800" dirty="0" err="1"/>
              <a:t>Baidai</a:t>
            </a:r>
            <a:r>
              <a:rPr lang="en-US" altLang="zh-CN" sz="800" dirty="0"/>
              <a:t> flexible stone-specific Dual-component adhesive. Its excellent bonding strength and good water resistance can prevent bubbling.</a:t>
            </a:r>
          </a:p>
          <a:p>
            <a:pPr algn="l">
              <a:lnSpc>
                <a:spcPct val="110000"/>
              </a:lnSpc>
            </a:pPr>
            <a:endParaRPr lang="zh-CN" altLang="en-US" sz="1210" b="0" i="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107" name="image 107"/>
          <p:cNvPicPr>
            <a:picLocks noChangeAspect="1"/>
          </p:cNvPicPr>
          <p:nvPr>
            <p:custDataLst>
              <p:tags r:id="rId5"/>
            </p:custDataLst>
          </p:nvPr>
        </p:nvPicPr>
        <p:blipFill>
          <a:blip r:embed="rId9"/>
          <a:srcRect/>
          <a:stretch>
            <a:fillRect/>
          </a:stretch>
        </p:blipFill>
        <p:spPr>
          <a:xfrm>
            <a:off x="6403701" y="1385571"/>
            <a:ext cx="2479499" cy="3257735"/>
          </a:xfrm>
          <a:prstGeom prst="rect">
            <a:avLst/>
          </a:prstGeom>
        </p:spPr>
      </p:pic>
      <p:sp>
        <p:nvSpPr>
          <p:cNvPr id="2" name="矩形: 圆角 1">
            <a:extLst>
              <a:ext uri="{FF2B5EF4-FFF2-40B4-BE49-F238E27FC236}">
                <a16:creationId xmlns:a16="http://schemas.microsoft.com/office/drawing/2014/main" id="{321C4FA4-FCFF-9AAE-FFF6-97A39566D85E}"/>
              </a:ext>
            </a:extLst>
          </p:cNvPr>
          <p:cNvSpPr/>
          <p:nvPr/>
        </p:nvSpPr>
        <p:spPr>
          <a:xfrm flipV="1">
            <a:off x="670036" y="837796"/>
            <a:ext cx="2173772" cy="45719"/>
          </a:xfrm>
          <a:prstGeom prst="roundRect">
            <a:avLst/>
          </a:prstGeom>
          <a:solidFill>
            <a:srgbClr val="532B1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white"/>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1">
            <p:custDataLst>
              <p:tags r:id="rId2"/>
            </p:custDataLst>
          </p:nvPr>
        </p:nvSpPr>
        <p:spPr>
          <a:xfrm>
            <a:off x="7295319" y="-38"/>
            <a:ext cx="1848749" cy="180242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sp>
        <p:nvSpPr>
          <p:cNvPr id="6" name="任意形状 8"/>
          <p:cNvSpPr/>
          <p:nvPr userDrawn="1">
            <p:custDataLst>
              <p:tags r:id="rId3"/>
            </p:custDataLst>
          </p:nvPr>
        </p:nvSpPr>
        <p:spPr>
          <a:xfrm rot="10800000">
            <a:off x="0" y="4110038"/>
            <a:ext cx="1059656" cy="103346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pic>
        <p:nvPicPr>
          <p:cNvPr id="9201" name="image 201"/>
          <p:cNvPicPr>
            <a:picLocks noChangeAspect="1"/>
          </p:cNvPicPr>
          <p:nvPr/>
        </p:nvPicPr>
        <p:blipFill>
          <a:blip r:embed="rId6"/>
          <a:srcRect/>
          <a:stretch>
            <a:fillRect/>
          </a:stretch>
        </p:blipFill>
        <p:spPr>
          <a:xfrm>
            <a:off x="-4762" y="557213"/>
            <a:ext cx="214313" cy="228600"/>
          </a:xfrm>
          <a:prstGeom prst="rect">
            <a:avLst/>
          </a:prstGeom>
        </p:spPr>
      </p:pic>
      <p:pic>
        <p:nvPicPr>
          <p:cNvPr id="9203" name="image 203"/>
          <p:cNvPicPr>
            <a:picLocks noChangeAspect="1"/>
          </p:cNvPicPr>
          <p:nvPr/>
        </p:nvPicPr>
        <p:blipFill>
          <a:blip r:embed="rId7"/>
          <a:srcRect/>
          <a:stretch>
            <a:fillRect/>
          </a:stretch>
        </p:blipFill>
        <p:spPr>
          <a:xfrm>
            <a:off x="7070228" y="0"/>
            <a:ext cx="2073772" cy="481720"/>
          </a:xfrm>
          <a:prstGeom prst="rect">
            <a:avLst/>
          </a:prstGeom>
        </p:spPr>
      </p:pic>
      <p:sp>
        <p:nvSpPr>
          <p:cNvPr id="204" name="Object 204"/>
          <p:cNvSpPr txBox="1"/>
          <p:nvPr/>
        </p:nvSpPr>
        <p:spPr>
          <a:xfrm>
            <a:off x="670036" y="1196609"/>
            <a:ext cx="6672263" cy="276999"/>
          </a:xfrm>
          <a:prstGeom prst="rect">
            <a:avLst/>
          </a:prstGeom>
        </p:spPr>
        <p:txBody>
          <a:bodyPr vert="horz" wrap="square" lIns="0" tIns="0" rIns="0" bIns="0" rtlCol="0" anchor="t" anchorCtr="0">
            <a:spAutoFit/>
          </a:bodyPr>
          <a:lstStyle/>
          <a:p>
            <a:r>
              <a:rPr lang="en-US" altLang="zh-CN" dirty="0"/>
              <a:t> </a:t>
            </a:r>
            <a:r>
              <a:rPr lang="en-US" altLang="zh-CN" sz="1000" dirty="0"/>
              <a:t>2: Efflorescence</a:t>
            </a:r>
          </a:p>
        </p:txBody>
      </p:sp>
      <p:sp>
        <p:nvSpPr>
          <p:cNvPr id="205" name="Object 205"/>
          <p:cNvSpPr txBox="1"/>
          <p:nvPr>
            <p:custDataLst>
              <p:tags r:id="rId4"/>
            </p:custDataLst>
          </p:nvPr>
        </p:nvSpPr>
        <p:spPr>
          <a:xfrm>
            <a:off x="670036" y="1833099"/>
            <a:ext cx="5342124" cy="1917448"/>
          </a:xfrm>
          <a:prstGeom prst="rect">
            <a:avLst/>
          </a:prstGeom>
        </p:spPr>
        <p:txBody>
          <a:bodyPr vert="horz" wrap="square" lIns="0" tIns="0" rIns="0" bIns="0" rtlCol="0" anchor="t" anchorCtr="0">
            <a:spAutoFit/>
          </a:bodyPr>
          <a:lstStyle/>
          <a:p>
            <a:pPr algn="l">
              <a:lnSpc>
                <a:spcPct val="110000"/>
              </a:lnSpc>
            </a:pPr>
            <a:r>
              <a:rPr lang="en-US" altLang="zh-CN" sz="800" b="1" dirty="0"/>
              <a:t>Specific description</a:t>
            </a:r>
            <a:r>
              <a:rPr lang="en-US" altLang="zh-CN" sz="800" dirty="0"/>
              <a:t>: Surface efflorescence, difficult to clean</a:t>
            </a:r>
          </a:p>
          <a:p>
            <a:endParaRPr lang="en-US" altLang="zh-CN" sz="800" dirty="0"/>
          </a:p>
          <a:p>
            <a:r>
              <a:rPr lang="en-US" altLang="zh-CN" sz="800" b="1" dirty="0"/>
              <a:t>Causes and analysis</a:t>
            </a:r>
            <a:r>
              <a:rPr lang="en-US" altLang="zh-CN" sz="800" dirty="0"/>
              <a:t>: Calcium and magnesium ions in the cement base combine with water and oxygen in the air over a long period of time to form white limestone-like calcium carbonate and magnesium carbonate.</a:t>
            </a:r>
          </a:p>
          <a:p>
            <a:pPr algn="l">
              <a:lnSpc>
                <a:spcPct val="110000"/>
              </a:lnSpc>
            </a:pPr>
            <a:endParaRPr lang="en-US" altLang="zh-CN" sz="1210" b="0" i="0" dirty="0">
              <a:solidFill>
                <a:schemeClr val="dk1"/>
              </a:solidFill>
              <a:latin typeface="微软雅黑" panose="020B0503020204020204" pitchFamily="34" charset="-122"/>
              <a:ea typeface="微软雅黑" panose="020B0503020204020204" pitchFamily="34" charset="-122"/>
            </a:endParaRPr>
          </a:p>
          <a:p>
            <a:pPr algn="l">
              <a:lnSpc>
                <a:spcPct val="110000"/>
              </a:lnSpc>
            </a:pPr>
            <a:endParaRPr lang="zh-CN" altLang="en-US" sz="1210" dirty="0">
              <a:solidFill>
                <a:schemeClr val="dk1"/>
              </a:solidFill>
              <a:latin typeface="微软雅黑" panose="020B0503020204020204" pitchFamily="34" charset="-122"/>
              <a:ea typeface="微软雅黑" panose="020B0503020204020204" pitchFamily="34" charset="-122"/>
            </a:endParaRPr>
          </a:p>
          <a:p>
            <a:pPr>
              <a:lnSpc>
                <a:spcPct val="110000"/>
              </a:lnSpc>
            </a:pPr>
            <a:r>
              <a:rPr lang="en-US" altLang="zh-CN" sz="800" b="1" dirty="0"/>
              <a:t>Preventive Measures: </a:t>
            </a:r>
            <a:r>
              <a:rPr lang="en-US" altLang="zh-CN" sz="800" dirty="0" err="1"/>
              <a:t>Baidai</a:t>
            </a:r>
            <a:r>
              <a:rPr lang="en-US" altLang="zh-CN" sz="800" dirty="0"/>
              <a:t> soft stone uses inorganic mineral powder as its raw material. No organic pigments or other alkaline substances are added during production, ensuring a stable raw material structure. Specialized interface treatment agents, adhesives, and grouts ensure that the soft stone system, from main materials to auxiliary materials, constitutes an alkali-free system, containing no cement-based components. Before construction, a coat of alkali-resistant primer is applied to the walls to seal the cement-based components. This prevents efflorescence later, ensuring project quality and reducing rework and maintenance costs.</a:t>
            </a:r>
          </a:p>
          <a:p>
            <a:pPr algn="l">
              <a:lnSpc>
                <a:spcPct val="110000"/>
              </a:lnSpc>
            </a:pPr>
            <a:endParaRPr lang="zh-CN" altLang="en-US" sz="1210" b="0" i="0" dirty="0">
              <a:solidFill>
                <a:schemeClr val="dk1"/>
              </a:solidFill>
              <a:latin typeface="微软雅黑" panose="020B0503020204020204" pitchFamily="34" charset="-122"/>
              <a:ea typeface="微软雅黑" panose="020B0503020204020204" pitchFamily="34" charset="-122"/>
            </a:endParaRPr>
          </a:p>
        </p:txBody>
      </p:sp>
      <p:pic>
        <p:nvPicPr>
          <p:cNvPr id="9207" name="image 207"/>
          <p:cNvPicPr>
            <a:picLocks noChangeAspect="1"/>
          </p:cNvPicPr>
          <p:nvPr/>
        </p:nvPicPr>
        <p:blipFill>
          <a:blip r:embed="rId8"/>
          <a:srcRect/>
          <a:stretch>
            <a:fillRect/>
          </a:stretch>
        </p:blipFill>
        <p:spPr>
          <a:xfrm>
            <a:off x="6123686" y="1335186"/>
            <a:ext cx="2887408" cy="3075345"/>
          </a:xfrm>
          <a:prstGeom prst="rect">
            <a:avLst/>
          </a:prstGeom>
        </p:spPr>
      </p:pic>
      <p:sp>
        <p:nvSpPr>
          <p:cNvPr id="2" name="Object 102">
            <a:extLst>
              <a:ext uri="{FF2B5EF4-FFF2-40B4-BE49-F238E27FC236}">
                <a16:creationId xmlns:a16="http://schemas.microsoft.com/office/drawing/2014/main" id="{79DE095A-596E-B78A-C190-B445355F4708}"/>
              </a:ext>
            </a:extLst>
          </p:cNvPr>
          <p:cNvSpPr txBox="1"/>
          <p:nvPr/>
        </p:nvSpPr>
        <p:spPr>
          <a:xfrm>
            <a:off x="670036" y="540880"/>
            <a:ext cx="6471333" cy="283476"/>
          </a:xfrm>
          <a:prstGeom prst="rect">
            <a:avLst/>
          </a:prstGeom>
        </p:spPr>
        <p:txBody>
          <a:bodyPr vert="horz" wrap="square" lIns="0" tIns="0" rIns="0" bIns="0" rtlCol="0" anchor="t" anchorCtr="0">
            <a:spAutoFit/>
          </a:bodyPr>
          <a:lstStyle/>
          <a:p>
            <a:pPr algn="l">
              <a:lnSpc>
                <a:spcPct val="110000"/>
              </a:lnSpc>
            </a:pPr>
            <a:r>
              <a:rPr lang="en-US" altLang="zh-CN" b="1" i="0" spc="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The </a:t>
            </a:r>
            <a:r>
              <a:rPr lang="zh-CN" b="1" i="0" spc="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Technical </a:t>
            </a:r>
            <a:r>
              <a:rPr lang="en-US" altLang="zh-CN"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Q</a:t>
            </a:r>
            <a:r>
              <a:rPr lang="en-US" altLang="zh-CN" b="1" i="0" spc="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&amp;A</a:t>
            </a:r>
            <a:endParaRPr lang="zh-CN" altLang="en-US" b="1" i="0" spc="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圆角 2">
            <a:extLst>
              <a:ext uri="{FF2B5EF4-FFF2-40B4-BE49-F238E27FC236}">
                <a16:creationId xmlns:a16="http://schemas.microsoft.com/office/drawing/2014/main" id="{321C4FA4-FCFF-9AAE-FFF6-97A39566D85E}"/>
              </a:ext>
            </a:extLst>
          </p:cNvPr>
          <p:cNvSpPr/>
          <p:nvPr/>
        </p:nvSpPr>
        <p:spPr>
          <a:xfrm flipV="1">
            <a:off x="670036" y="821019"/>
            <a:ext cx="2173772" cy="45719"/>
          </a:xfrm>
          <a:prstGeom prst="roundRect">
            <a:avLst/>
          </a:prstGeom>
          <a:solidFill>
            <a:srgbClr val="532B1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white"/>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1">
            <p:custDataLst>
              <p:tags r:id="rId2"/>
            </p:custDataLst>
          </p:nvPr>
        </p:nvSpPr>
        <p:spPr>
          <a:xfrm>
            <a:off x="7295319" y="-38"/>
            <a:ext cx="1848749" cy="180242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sp>
        <p:nvSpPr>
          <p:cNvPr id="6" name="任意形状 8"/>
          <p:cNvSpPr/>
          <p:nvPr userDrawn="1">
            <p:custDataLst>
              <p:tags r:id="rId3"/>
            </p:custDataLst>
          </p:nvPr>
        </p:nvSpPr>
        <p:spPr>
          <a:xfrm rot="10800000">
            <a:off x="0" y="4110038"/>
            <a:ext cx="1059656" cy="103346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pic>
        <p:nvPicPr>
          <p:cNvPr id="9301" name="image 301"/>
          <p:cNvPicPr>
            <a:picLocks noChangeAspect="1"/>
          </p:cNvPicPr>
          <p:nvPr/>
        </p:nvPicPr>
        <p:blipFill>
          <a:blip r:embed="rId6"/>
          <a:srcRect/>
          <a:stretch>
            <a:fillRect/>
          </a:stretch>
        </p:blipFill>
        <p:spPr>
          <a:xfrm>
            <a:off x="-4762" y="557213"/>
            <a:ext cx="214313" cy="228600"/>
          </a:xfrm>
          <a:prstGeom prst="rect">
            <a:avLst/>
          </a:prstGeom>
        </p:spPr>
      </p:pic>
      <p:pic>
        <p:nvPicPr>
          <p:cNvPr id="9303" name="image 303"/>
          <p:cNvPicPr>
            <a:picLocks noChangeAspect="1"/>
          </p:cNvPicPr>
          <p:nvPr/>
        </p:nvPicPr>
        <p:blipFill>
          <a:blip r:embed="rId7"/>
          <a:srcRect/>
          <a:stretch>
            <a:fillRect/>
          </a:stretch>
        </p:blipFill>
        <p:spPr>
          <a:xfrm>
            <a:off x="7070228" y="0"/>
            <a:ext cx="2073772" cy="481720"/>
          </a:xfrm>
          <a:prstGeom prst="rect">
            <a:avLst/>
          </a:prstGeom>
        </p:spPr>
      </p:pic>
      <p:sp>
        <p:nvSpPr>
          <p:cNvPr id="304" name="Object 304"/>
          <p:cNvSpPr txBox="1"/>
          <p:nvPr/>
        </p:nvSpPr>
        <p:spPr>
          <a:xfrm>
            <a:off x="670036" y="1196609"/>
            <a:ext cx="6672263" cy="153888"/>
          </a:xfrm>
          <a:prstGeom prst="rect">
            <a:avLst/>
          </a:prstGeom>
        </p:spPr>
        <p:txBody>
          <a:bodyPr vert="horz" wrap="square" lIns="0" tIns="0" rIns="0" bIns="0" rtlCol="0" anchor="t" anchorCtr="0">
            <a:spAutoFit/>
          </a:bodyPr>
          <a:lstStyle/>
          <a:p>
            <a:r>
              <a:rPr lang="en-US" altLang="zh-CN" sz="1000" dirty="0"/>
              <a:t>3: Loosening and hollowing after installation</a:t>
            </a:r>
          </a:p>
        </p:txBody>
      </p:sp>
      <p:sp>
        <p:nvSpPr>
          <p:cNvPr id="305" name="Object 305"/>
          <p:cNvSpPr txBox="1"/>
          <p:nvPr>
            <p:custDataLst>
              <p:tags r:id="rId4"/>
            </p:custDataLst>
          </p:nvPr>
        </p:nvSpPr>
        <p:spPr>
          <a:xfrm>
            <a:off x="631981" y="1696342"/>
            <a:ext cx="5662613" cy="2339102"/>
          </a:xfrm>
          <a:prstGeom prst="rect">
            <a:avLst/>
          </a:prstGeom>
        </p:spPr>
        <p:txBody>
          <a:bodyPr vert="horz" wrap="square" lIns="0" tIns="0" rIns="0" bIns="0" rtlCol="0" anchor="t" anchorCtr="0">
            <a:spAutoFit/>
          </a:bodyPr>
          <a:lstStyle/>
          <a:p>
            <a:r>
              <a:rPr lang="en-US" altLang="zh-CN" sz="800" b="1" dirty="0"/>
              <a:t>Specific Description: </a:t>
            </a:r>
            <a:r>
              <a:rPr lang="en-US" altLang="zh-CN" sz="800" dirty="0"/>
              <a:t>The soft stone and adhesive are fine, but there are still hollow areas.</a:t>
            </a:r>
          </a:p>
          <a:p>
            <a:endParaRPr lang="en-US" altLang="zh-CN" sz="800" dirty="0"/>
          </a:p>
          <a:p>
            <a:r>
              <a:rPr lang="en-US" altLang="zh-CN" sz="800" b="1" dirty="0"/>
              <a:t>Causes and Analysis</a:t>
            </a:r>
            <a:r>
              <a:rPr lang="en-US" altLang="zh-CN" sz="800" dirty="0"/>
              <a:t>: Incorrect application techniques reduce the bonding area between the adhesive and the soft stone, weakening the bond and making hollow areas more likely. Furthermore, due to stress between the soft stone and adhesive over time, areas with thicker adhesive are prone to cracking and prying, while thinner areas, lacking adequate thermal expansion and contraction, exacerbate deformation.</a:t>
            </a:r>
          </a:p>
          <a:p>
            <a:r>
              <a:rPr lang="en-US" altLang="zh-CN" sz="800" b="1" dirty="0"/>
              <a:t>Preventive measures</a:t>
            </a:r>
            <a:r>
              <a:rPr lang="en-US" altLang="zh-CN" sz="800" dirty="0"/>
              <a:t>: Follow the correct procedures outlined in the "Construction Instructions" provided by </a:t>
            </a:r>
            <a:r>
              <a:rPr lang="en-US" altLang="zh-CN" sz="800" dirty="0" err="1"/>
              <a:t>Baidai</a:t>
            </a:r>
            <a:r>
              <a:rPr lang="en-US" altLang="zh-CN" sz="800" dirty="0"/>
              <a:t>:</a:t>
            </a:r>
          </a:p>
          <a:p>
            <a:endParaRPr lang="en-US" altLang="zh-CN" sz="800" dirty="0"/>
          </a:p>
          <a:p>
            <a:r>
              <a:rPr lang="en-US" altLang="zh-CN" sz="800" dirty="0"/>
              <a:t>1. Apply mortar to both the wall and brick surfaces. After fully applying the mortar, use a notched trowel at an angle of less than 45 degrees to comb the adhesive into strips from top to bottom or bottom to top. When combing with the notched trowel, it must be pressed firmly against the back of the board to ensure sufficient mortar thickness. The back of the brick should be fully covered with mortar, and the adhesive layer thickness should be approximately 2-3mm.</a:t>
            </a:r>
          </a:p>
          <a:p>
            <a:endParaRPr lang="zh-CN" altLang="en-US" sz="800" dirty="0"/>
          </a:p>
          <a:p>
            <a:r>
              <a:rPr lang="en-US" altLang="zh-CN" sz="800" dirty="0"/>
              <a:t>2. Tile Compaction: Within the marked area, first compact the four corners of each tile. Then, use a plastic tampon to evenly compact it, ensuring a firm bond with the base layer and a smooth, level surface with the surrounding tiles, free of hollow spots. Avoid smoothing or pressing the surface of the tiles by hand during installation to prevent depressions. Depending on the season and temperature, the position of the tiles can be adjusted after installation. However, tiles should not be moved more than 5 minutes after installation to avoid affecting the adhesive's bonding strength. During construction, use a straightedge to check for horizontality, verticality, and flatness at all times.</a:t>
            </a:r>
          </a:p>
        </p:txBody>
      </p:sp>
      <p:pic>
        <p:nvPicPr>
          <p:cNvPr id="9307" name="image 307"/>
          <p:cNvPicPr>
            <a:picLocks noChangeAspect="1"/>
          </p:cNvPicPr>
          <p:nvPr/>
        </p:nvPicPr>
        <p:blipFill>
          <a:blip r:embed="rId8"/>
          <a:srcRect/>
          <a:stretch>
            <a:fillRect/>
          </a:stretch>
        </p:blipFill>
        <p:spPr>
          <a:xfrm>
            <a:off x="6574208" y="3143836"/>
            <a:ext cx="2261078" cy="1692578"/>
          </a:xfrm>
          <a:prstGeom prst="rect">
            <a:avLst/>
          </a:prstGeom>
        </p:spPr>
      </p:pic>
      <p:pic>
        <p:nvPicPr>
          <p:cNvPr id="9308" name="image 308"/>
          <p:cNvPicPr>
            <a:picLocks noChangeAspect="1"/>
          </p:cNvPicPr>
          <p:nvPr/>
        </p:nvPicPr>
        <p:blipFill>
          <a:blip r:embed="rId9"/>
          <a:srcRect/>
          <a:stretch>
            <a:fillRect/>
          </a:stretch>
        </p:blipFill>
        <p:spPr>
          <a:xfrm>
            <a:off x="6574208" y="1273553"/>
            <a:ext cx="2261076" cy="1692577"/>
          </a:xfrm>
          <a:prstGeom prst="rect">
            <a:avLst/>
          </a:prstGeom>
        </p:spPr>
      </p:pic>
      <p:sp>
        <p:nvSpPr>
          <p:cNvPr id="2" name="Object 102">
            <a:extLst>
              <a:ext uri="{FF2B5EF4-FFF2-40B4-BE49-F238E27FC236}">
                <a16:creationId xmlns:a16="http://schemas.microsoft.com/office/drawing/2014/main" id="{4E408CB7-A762-D990-3482-4784ACD639AE}"/>
              </a:ext>
            </a:extLst>
          </p:cNvPr>
          <p:cNvSpPr txBox="1"/>
          <p:nvPr/>
        </p:nvSpPr>
        <p:spPr>
          <a:xfrm>
            <a:off x="670036" y="540880"/>
            <a:ext cx="6471333" cy="283476"/>
          </a:xfrm>
          <a:prstGeom prst="rect">
            <a:avLst/>
          </a:prstGeom>
        </p:spPr>
        <p:txBody>
          <a:bodyPr vert="horz" wrap="square" lIns="0" tIns="0" rIns="0" bIns="0" rtlCol="0" anchor="t" anchorCtr="0">
            <a:spAutoFit/>
          </a:bodyPr>
          <a:lstStyle/>
          <a:p>
            <a:pPr algn="l">
              <a:lnSpc>
                <a:spcPct val="110000"/>
              </a:lnSpc>
            </a:pPr>
            <a:r>
              <a:rPr lang="en-US" altLang="zh-CN" b="1" i="0" spc="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The </a:t>
            </a:r>
            <a:r>
              <a:rPr lang="zh-CN" b="1" i="0" spc="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Technical </a:t>
            </a:r>
            <a:r>
              <a:rPr lang="en-US" altLang="zh-CN"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Q</a:t>
            </a:r>
            <a:r>
              <a:rPr lang="en-US" altLang="zh-CN" b="1" i="0" spc="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&amp;A</a:t>
            </a:r>
            <a:endParaRPr lang="zh-CN" altLang="en-US" b="1" i="0" spc="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圆角 2">
            <a:extLst>
              <a:ext uri="{FF2B5EF4-FFF2-40B4-BE49-F238E27FC236}">
                <a16:creationId xmlns:a16="http://schemas.microsoft.com/office/drawing/2014/main" id="{321C4FA4-FCFF-9AAE-FFF6-97A39566D85E}"/>
              </a:ext>
            </a:extLst>
          </p:cNvPr>
          <p:cNvSpPr/>
          <p:nvPr/>
        </p:nvSpPr>
        <p:spPr>
          <a:xfrm flipV="1">
            <a:off x="709327" y="793444"/>
            <a:ext cx="2206489" cy="45719"/>
          </a:xfrm>
          <a:prstGeom prst="roundRect">
            <a:avLst/>
          </a:prstGeom>
          <a:solidFill>
            <a:srgbClr val="532B1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white"/>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任意形状 8"/>
          <p:cNvSpPr/>
          <p:nvPr userDrawn="1">
            <p:custDataLst>
              <p:tags r:id="rId2"/>
            </p:custDataLst>
          </p:nvPr>
        </p:nvSpPr>
        <p:spPr>
          <a:xfrm>
            <a:off x="7295319" y="-38"/>
            <a:ext cx="1848749" cy="180242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sp>
        <p:nvSpPr>
          <p:cNvPr id="11" name="任意形状 8"/>
          <p:cNvSpPr/>
          <p:nvPr userDrawn="1">
            <p:custDataLst>
              <p:tags r:id="rId3"/>
            </p:custDataLst>
          </p:nvPr>
        </p:nvSpPr>
        <p:spPr>
          <a:xfrm rot="10800000">
            <a:off x="0" y="4110038"/>
            <a:ext cx="1059656" cy="103346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5"/>
          <a:stretch>
            <a:fillRect/>
          </a:stretch>
        </p:blipFill>
        <p:spPr>
          <a:xfrm>
            <a:off x="4614682" y="1347614"/>
            <a:ext cx="1403093" cy="1510258"/>
          </a:xfrm>
          <a:prstGeom prst="rect">
            <a:avLst/>
          </a:prstGeom>
        </p:spPr>
      </p:pic>
      <p:pic>
        <p:nvPicPr>
          <p:cNvPr id="3" name="图片 2"/>
          <p:cNvPicPr>
            <a:picLocks noChangeAspect="1"/>
          </p:cNvPicPr>
          <p:nvPr/>
        </p:nvPicPr>
        <p:blipFill>
          <a:blip r:embed="rId6"/>
          <a:stretch>
            <a:fillRect/>
          </a:stretch>
        </p:blipFill>
        <p:spPr>
          <a:xfrm>
            <a:off x="6749259" y="901173"/>
            <a:ext cx="1403093" cy="1510258"/>
          </a:xfrm>
          <a:prstGeom prst="rect">
            <a:avLst/>
          </a:prstGeom>
        </p:spPr>
      </p:pic>
      <p:pic>
        <p:nvPicPr>
          <p:cNvPr id="4" name="图片 3"/>
          <p:cNvPicPr>
            <a:picLocks noChangeAspect="1"/>
          </p:cNvPicPr>
          <p:nvPr/>
        </p:nvPicPr>
        <p:blipFill>
          <a:blip r:embed="rId7"/>
          <a:stretch>
            <a:fillRect/>
          </a:stretch>
        </p:blipFill>
        <p:spPr>
          <a:xfrm>
            <a:off x="4613388" y="3400718"/>
            <a:ext cx="1403093" cy="1510258"/>
          </a:xfrm>
          <a:prstGeom prst="rect">
            <a:avLst/>
          </a:prstGeom>
        </p:spPr>
      </p:pic>
      <p:pic>
        <p:nvPicPr>
          <p:cNvPr id="6" name="图片 5"/>
          <p:cNvPicPr>
            <a:picLocks noChangeAspect="1"/>
          </p:cNvPicPr>
          <p:nvPr/>
        </p:nvPicPr>
        <p:blipFill>
          <a:blip r:embed="rId8"/>
          <a:stretch>
            <a:fillRect/>
          </a:stretch>
        </p:blipFill>
        <p:spPr>
          <a:xfrm>
            <a:off x="2483768" y="901173"/>
            <a:ext cx="1403093" cy="1510258"/>
          </a:xfrm>
          <a:prstGeom prst="rect">
            <a:avLst/>
          </a:prstGeom>
        </p:spPr>
      </p:pic>
      <p:pic>
        <p:nvPicPr>
          <p:cNvPr id="7" name="图片 6"/>
          <p:cNvPicPr>
            <a:picLocks noChangeAspect="1"/>
          </p:cNvPicPr>
          <p:nvPr/>
        </p:nvPicPr>
        <p:blipFill>
          <a:blip r:embed="rId9"/>
          <a:stretch>
            <a:fillRect/>
          </a:stretch>
        </p:blipFill>
        <p:spPr>
          <a:xfrm>
            <a:off x="476935" y="1515409"/>
            <a:ext cx="1403093" cy="1510258"/>
          </a:xfrm>
          <a:prstGeom prst="rect">
            <a:avLst/>
          </a:prstGeom>
        </p:spPr>
      </p:pic>
      <p:pic>
        <p:nvPicPr>
          <p:cNvPr id="8" name="图片 7"/>
          <p:cNvPicPr>
            <a:picLocks noChangeAspect="1"/>
          </p:cNvPicPr>
          <p:nvPr/>
        </p:nvPicPr>
        <p:blipFill>
          <a:blip r:embed="rId10"/>
          <a:stretch>
            <a:fillRect/>
          </a:stretch>
        </p:blipFill>
        <p:spPr>
          <a:xfrm>
            <a:off x="476934" y="3354909"/>
            <a:ext cx="1403093" cy="1510258"/>
          </a:xfrm>
          <a:prstGeom prst="rect">
            <a:avLst/>
          </a:prstGeom>
        </p:spPr>
      </p:pic>
      <p:pic>
        <p:nvPicPr>
          <p:cNvPr id="9" name="图片 8"/>
          <p:cNvPicPr>
            <a:picLocks noChangeAspect="1"/>
          </p:cNvPicPr>
          <p:nvPr/>
        </p:nvPicPr>
        <p:blipFill>
          <a:blip r:embed="rId11"/>
          <a:stretch>
            <a:fillRect/>
          </a:stretch>
        </p:blipFill>
        <p:spPr>
          <a:xfrm>
            <a:off x="2483767" y="2753004"/>
            <a:ext cx="1403093" cy="1510258"/>
          </a:xfrm>
          <a:prstGeom prst="rect">
            <a:avLst/>
          </a:prstGeom>
        </p:spPr>
      </p:pic>
      <p:pic>
        <p:nvPicPr>
          <p:cNvPr id="10" name="图片 9"/>
          <p:cNvPicPr>
            <a:picLocks noChangeAspect="1"/>
          </p:cNvPicPr>
          <p:nvPr/>
        </p:nvPicPr>
        <p:blipFill>
          <a:blip r:embed="rId12"/>
          <a:stretch>
            <a:fillRect/>
          </a:stretch>
        </p:blipFill>
        <p:spPr>
          <a:xfrm>
            <a:off x="6749259" y="2703596"/>
            <a:ext cx="1403093" cy="1510258"/>
          </a:xfrm>
          <a:prstGeom prst="rect">
            <a:avLst/>
          </a:prstGeom>
        </p:spPr>
      </p:pic>
      <p:pic>
        <p:nvPicPr>
          <p:cNvPr id="25" name="image 2703"/>
          <p:cNvPicPr>
            <a:picLocks noChangeAspect="1"/>
          </p:cNvPicPr>
          <p:nvPr/>
        </p:nvPicPr>
        <p:blipFill>
          <a:blip r:embed="rId13"/>
          <a:srcRect/>
          <a:stretch>
            <a:fillRect/>
          </a:stretch>
        </p:blipFill>
        <p:spPr>
          <a:xfrm>
            <a:off x="7649210" y="0"/>
            <a:ext cx="1494790" cy="347345"/>
          </a:xfrm>
          <a:prstGeom prst="rect">
            <a:avLst/>
          </a:prstGeom>
        </p:spPr>
      </p:pic>
      <p:sp>
        <p:nvSpPr>
          <p:cNvPr id="14" name="TextBox 55">
            <a:extLst>
              <a:ext uri="{FF2B5EF4-FFF2-40B4-BE49-F238E27FC236}">
                <a16:creationId xmlns:a16="http://schemas.microsoft.com/office/drawing/2014/main" id="{DE0C95F8-ACAF-346D-02B4-B8172882DDE7}"/>
              </a:ext>
            </a:extLst>
          </p:cNvPr>
          <p:cNvSpPr txBox="1"/>
          <p:nvPr/>
        </p:nvSpPr>
        <p:spPr>
          <a:xfrm>
            <a:off x="495985" y="293428"/>
            <a:ext cx="4796095" cy="369332"/>
          </a:xfrm>
          <a:prstGeom prst="rect">
            <a:avLst/>
          </a:prstGeom>
          <a:noFill/>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altLang="zh-CN"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The Application</a:t>
            </a:r>
            <a:endParaRPr lang="zh-CN" altLang="en-US"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矩形: 圆角 15">
            <a:extLst>
              <a:ext uri="{FF2B5EF4-FFF2-40B4-BE49-F238E27FC236}">
                <a16:creationId xmlns:a16="http://schemas.microsoft.com/office/drawing/2014/main" id="{321C4FA4-FCFF-9AAE-FFF6-97A39566D85E}"/>
              </a:ext>
            </a:extLst>
          </p:cNvPr>
          <p:cNvSpPr/>
          <p:nvPr/>
        </p:nvSpPr>
        <p:spPr>
          <a:xfrm flipV="1">
            <a:off x="611560" y="639899"/>
            <a:ext cx="1800200" cy="45719"/>
          </a:xfrm>
          <a:prstGeom prst="roundRect">
            <a:avLst/>
          </a:prstGeom>
          <a:solidFill>
            <a:srgbClr val="532B1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white"/>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par>
                                <p:cTn id="10" presetID="53" presetClass="entr" presetSubtype="16" fill="hold" nodeType="withEffect">
                                  <p:stCondLst>
                                    <p:cond delay="800"/>
                                  </p:stCondLst>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ppt_w</p:attrName>
                                        </p:attrNameLst>
                                      </p:cBhvr>
                                      <p:tavLst>
                                        <p:tav tm="0">
                                          <p:val>
                                            <p:fltVal val="0"/>
                                          </p:val>
                                        </p:tav>
                                        <p:tav tm="100000">
                                          <p:val>
                                            <p:strVal val="#ppt_w"/>
                                          </p:val>
                                        </p:tav>
                                      </p:tavLst>
                                    </p:anim>
                                    <p:anim calcmode="lin" valueType="num">
                                      <p:cBhvr>
                                        <p:cTn id="13" dur="2000" fill="hold"/>
                                        <p:tgtEl>
                                          <p:spTgt spid="3"/>
                                        </p:tgtEl>
                                        <p:attrNameLst>
                                          <p:attrName>ppt_h</p:attrName>
                                        </p:attrNameLst>
                                      </p:cBhvr>
                                      <p:tavLst>
                                        <p:tav tm="0">
                                          <p:val>
                                            <p:fltVal val="0"/>
                                          </p:val>
                                        </p:tav>
                                        <p:tav tm="100000">
                                          <p:val>
                                            <p:strVal val="#ppt_h"/>
                                          </p:val>
                                        </p:tav>
                                      </p:tavLst>
                                    </p:anim>
                                    <p:animEffect transition="in" filter="fade">
                                      <p:cBhvr>
                                        <p:cTn id="14" dur="2000"/>
                                        <p:tgtEl>
                                          <p:spTgt spid="3"/>
                                        </p:tgtEl>
                                      </p:cBhvr>
                                    </p:animEffect>
                                  </p:childTnLst>
                                </p:cTn>
                              </p:par>
                              <p:par>
                                <p:cTn id="15" presetID="53" presetClass="entr" presetSubtype="16" fill="hold" nodeType="withEffect">
                                  <p:stCondLst>
                                    <p:cond delay="2000"/>
                                  </p:stCondLst>
                                  <p:childTnLst>
                                    <p:set>
                                      <p:cBhvr>
                                        <p:cTn id="16" dur="1" fill="hold">
                                          <p:stCondLst>
                                            <p:cond delay="0"/>
                                          </p:stCondLst>
                                        </p:cTn>
                                        <p:tgtEl>
                                          <p:spTgt spid="4"/>
                                        </p:tgtEl>
                                        <p:attrNameLst>
                                          <p:attrName>style.visibility</p:attrName>
                                        </p:attrNameLst>
                                      </p:cBhvr>
                                      <p:to>
                                        <p:strVal val="visible"/>
                                      </p:to>
                                    </p:set>
                                    <p:anim calcmode="lin" valueType="num">
                                      <p:cBhvr>
                                        <p:cTn id="17" dur="2000" fill="hold"/>
                                        <p:tgtEl>
                                          <p:spTgt spid="4"/>
                                        </p:tgtEl>
                                        <p:attrNameLst>
                                          <p:attrName>ppt_w</p:attrName>
                                        </p:attrNameLst>
                                      </p:cBhvr>
                                      <p:tavLst>
                                        <p:tav tm="0">
                                          <p:val>
                                            <p:fltVal val="0"/>
                                          </p:val>
                                        </p:tav>
                                        <p:tav tm="100000">
                                          <p:val>
                                            <p:strVal val="#ppt_w"/>
                                          </p:val>
                                        </p:tav>
                                      </p:tavLst>
                                    </p:anim>
                                    <p:anim calcmode="lin" valueType="num">
                                      <p:cBhvr>
                                        <p:cTn id="18" dur="2000" fill="hold"/>
                                        <p:tgtEl>
                                          <p:spTgt spid="4"/>
                                        </p:tgtEl>
                                        <p:attrNameLst>
                                          <p:attrName>ppt_h</p:attrName>
                                        </p:attrNameLst>
                                      </p:cBhvr>
                                      <p:tavLst>
                                        <p:tav tm="0">
                                          <p:val>
                                            <p:fltVal val="0"/>
                                          </p:val>
                                        </p:tav>
                                        <p:tav tm="100000">
                                          <p:val>
                                            <p:strVal val="#ppt_h"/>
                                          </p:val>
                                        </p:tav>
                                      </p:tavLst>
                                    </p:anim>
                                    <p:animEffect transition="in" filter="fade">
                                      <p:cBhvr>
                                        <p:cTn id="19" dur="2000"/>
                                        <p:tgtEl>
                                          <p:spTgt spid="4"/>
                                        </p:tgtEl>
                                      </p:cBhvr>
                                    </p:animEffect>
                                  </p:childTnLst>
                                </p:cTn>
                              </p:par>
                              <p:par>
                                <p:cTn id="20" presetID="53" presetClass="entr" presetSubtype="16" fill="hold" nodeType="withEffect">
                                  <p:stCondLst>
                                    <p:cond delay="1200"/>
                                  </p:stCondLst>
                                  <p:childTnLst>
                                    <p:set>
                                      <p:cBhvr>
                                        <p:cTn id="21" dur="1" fill="hold">
                                          <p:stCondLst>
                                            <p:cond delay="0"/>
                                          </p:stCondLst>
                                        </p:cTn>
                                        <p:tgtEl>
                                          <p:spTgt spid="6"/>
                                        </p:tgtEl>
                                        <p:attrNameLst>
                                          <p:attrName>style.visibility</p:attrName>
                                        </p:attrNameLst>
                                      </p:cBhvr>
                                      <p:to>
                                        <p:strVal val="visible"/>
                                      </p:to>
                                    </p:set>
                                    <p:anim calcmode="lin" valueType="num">
                                      <p:cBhvr>
                                        <p:cTn id="22" dur="2000" fill="hold"/>
                                        <p:tgtEl>
                                          <p:spTgt spid="6"/>
                                        </p:tgtEl>
                                        <p:attrNameLst>
                                          <p:attrName>ppt_w</p:attrName>
                                        </p:attrNameLst>
                                      </p:cBhvr>
                                      <p:tavLst>
                                        <p:tav tm="0">
                                          <p:val>
                                            <p:fltVal val="0"/>
                                          </p:val>
                                        </p:tav>
                                        <p:tav tm="100000">
                                          <p:val>
                                            <p:strVal val="#ppt_w"/>
                                          </p:val>
                                        </p:tav>
                                      </p:tavLst>
                                    </p:anim>
                                    <p:anim calcmode="lin" valueType="num">
                                      <p:cBhvr>
                                        <p:cTn id="23" dur="2000" fill="hold"/>
                                        <p:tgtEl>
                                          <p:spTgt spid="6"/>
                                        </p:tgtEl>
                                        <p:attrNameLst>
                                          <p:attrName>ppt_h</p:attrName>
                                        </p:attrNameLst>
                                      </p:cBhvr>
                                      <p:tavLst>
                                        <p:tav tm="0">
                                          <p:val>
                                            <p:fltVal val="0"/>
                                          </p:val>
                                        </p:tav>
                                        <p:tav tm="100000">
                                          <p:val>
                                            <p:strVal val="#ppt_h"/>
                                          </p:val>
                                        </p:tav>
                                      </p:tavLst>
                                    </p:anim>
                                    <p:animEffect transition="in" filter="fade">
                                      <p:cBhvr>
                                        <p:cTn id="24" dur="2000"/>
                                        <p:tgtEl>
                                          <p:spTgt spid="6"/>
                                        </p:tgtEl>
                                      </p:cBhvr>
                                    </p:animEffect>
                                  </p:childTnLst>
                                </p:cTn>
                              </p:par>
                              <p:par>
                                <p:cTn id="25" presetID="53" presetClass="entr" presetSubtype="16" fill="hold" nodeType="withEffect">
                                  <p:stCondLst>
                                    <p:cond delay="2000"/>
                                  </p:stCondLst>
                                  <p:childTnLst>
                                    <p:set>
                                      <p:cBhvr>
                                        <p:cTn id="26" dur="1" fill="hold">
                                          <p:stCondLst>
                                            <p:cond delay="0"/>
                                          </p:stCondLst>
                                        </p:cTn>
                                        <p:tgtEl>
                                          <p:spTgt spid="7"/>
                                        </p:tgtEl>
                                        <p:attrNameLst>
                                          <p:attrName>style.visibility</p:attrName>
                                        </p:attrNameLst>
                                      </p:cBhvr>
                                      <p:to>
                                        <p:strVal val="visible"/>
                                      </p:to>
                                    </p:set>
                                    <p:anim calcmode="lin" valueType="num">
                                      <p:cBhvr>
                                        <p:cTn id="27" dur="2000" fill="hold"/>
                                        <p:tgtEl>
                                          <p:spTgt spid="7"/>
                                        </p:tgtEl>
                                        <p:attrNameLst>
                                          <p:attrName>ppt_w</p:attrName>
                                        </p:attrNameLst>
                                      </p:cBhvr>
                                      <p:tavLst>
                                        <p:tav tm="0">
                                          <p:val>
                                            <p:fltVal val="0"/>
                                          </p:val>
                                        </p:tav>
                                        <p:tav tm="100000">
                                          <p:val>
                                            <p:strVal val="#ppt_w"/>
                                          </p:val>
                                        </p:tav>
                                      </p:tavLst>
                                    </p:anim>
                                    <p:anim calcmode="lin" valueType="num">
                                      <p:cBhvr>
                                        <p:cTn id="28" dur="2000" fill="hold"/>
                                        <p:tgtEl>
                                          <p:spTgt spid="7"/>
                                        </p:tgtEl>
                                        <p:attrNameLst>
                                          <p:attrName>ppt_h</p:attrName>
                                        </p:attrNameLst>
                                      </p:cBhvr>
                                      <p:tavLst>
                                        <p:tav tm="0">
                                          <p:val>
                                            <p:fltVal val="0"/>
                                          </p:val>
                                        </p:tav>
                                        <p:tav tm="100000">
                                          <p:val>
                                            <p:strVal val="#ppt_h"/>
                                          </p:val>
                                        </p:tav>
                                      </p:tavLst>
                                    </p:anim>
                                    <p:animEffect transition="in" filter="fade">
                                      <p:cBhvr>
                                        <p:cTn id="29" dur="20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3600" fill="hold"/>
                                        <p:tgtEl>
                                          <p:spTgt spid="8"/>
                                        </p:tgtEl>
                                        <p:attrNameLst>
                                          <p:attrName>ppt_w</p:attrName>
                                        </p:attrNameLst>
                                      </p:cBhvr>
                                      <p:tavLst>
                                        <p:tav tm="0">
                                          <p:val>
                                            <p:fltVal val="0"/>
                                          </p:val>
                                        </p:tav>
                                        <p:tav tm="100000">
                                          <p:val>
                                            <p:strVal val="#ppt_w"/>
                                          </p:val>
                                        </p:tav>
                                      </p:tavLst>
                                    </p:anim>
                                    <p:anim calcmode="lin" valueType="num">
                                      <p:cBhvr>
                                        <p:cTn id="33" dur="3600" fill="hold"/>
                                        <p:tgtEl>
                                          <p:spTgt spid="8"/>
                                        </p:tgtEl>
                                        <p:attrNameLst>
                                          <p:attrName>ppt_h</p:attrName>
                                        </p:attrNameLst>
                                      </p:cBhvr>
                                      <p:tavLst>
                                        <p:tav tm="0">
                                          <p:val>
                                            <p:fltVal val="0"/>
                                          </p:val>
                                        </p:tav>
                                        <p:tav tm="100000">
                                          <p:val>
                                            <p:strVal val="#ppt_h"/>
                                          </p:val>
                                        </p:tav>
                                      </p:tavLst>
                                    </p:anim>
                                    <p:animEffect transition="in" filter="fade">
                                      <p:cBhvr>
                                        <p:cTn id="34" dur="3600"/>
                                        <p:tgtEl>
                                          <p:spTgt spid="8"/>
                                        </p:tgtEl>
                                      </p:cBhvr>
                                    </p:animEffect>
                                  </p:childTnLst>
                                </p:cTn>
                              </p:par>
                              <p:par>
                                <p:cTn id="35" presetID="53" presetClass="entr" presetSubtype="16" fill="hold" nodeType="withEffect">
                                  <p:stCondLst>
                                    <p:cond delay="1700"/>
                                  </p:stCondLst>
                                  <p:childTnLst>
                                    <p:set>
                                      <p:cBhvr>
                                        <p:cTn id="36" dur="1" fill="hold">
                                          <p:stCondLst>
                                            <p:cond delay="0"/>
                                          </p:stCondLst>
                                        </p:cTn>
                                        <p:tgtEl>
                                          <p:spTgt spid="9"/>
                                        </p:tgtEl>
                                        <p:attrNameLst>
                                          <p:attrName>style.visibility</p:attrName>
                                        </p:attrNameLst>
                                      </p:cBhvr>
                                      <p:to>
                                        <p:strVal val="visible"/>
                                      </p:to>
                                    </p:set>
                                    <p:anim calcmode="lin" valueType="num">
                                      <p:cBhvr>
                                        <p:cTn id="37" dur="2000" fill="hold"/>
                                        <p:tgtEl>
                                          <p:spTgt spid="9"/>
                                        </p:tgtEl>
                                        <p:attrNameLst>
                                          <p:attrName>ppt_w</p:attrName>
                                        </p:attrNameLst>
                                      </p:cBhvr>
                                      <p:tavLst>
                                        <p:tav tm="0">
                                          <p:val>
                                            <p:fltVal val="0"/>
                                          </p:val>
                                        </p:tav>
                                        <p:tav tm="100000">
                                          <p:val>
                                            <p:strVal val="#ppt_w"/>
                                          </p:val>
                                        </p:tav>
                                      </p:tavLst>
                                    </p:anim>
                                    <p:anim calcmode="lin" valueType="num">
                                      <p:cBhvr>
                                        <p:cTn id="38" dur="2000" fill="hold"/>
                                        <p:tgtEl>
                                          <p:spTgt spid="9"/>
                                        </p:tgtEl>
                                        <p:attrNameLst>
                                          <p:attrName>ppt_h</p:attrName>
                                        </p:attrNameLst>
                                      </p:cBhvr>
                                      <p:tavLst>
                                        <p:tav tm="0">
                                          <p:val>
                                            <p:fltVal val="0"/>
                                          </p:val>
                                        </p:tav>
                                        <p:tav tm="100000">
                                          <p:val>
                                            <p:strVal val="#ppt_h"/>
                                          </p:val>
                                        </p:tav>
                                      </p:tavLst>
                                    </p:anim>
                                    <p:animEffect transition="in" filter="fade">
                                      <p:cBhvr>
                                        <p:cTn id="39" dur="2000"/>
                                        <p:tgtEl>
                                          <p:spTgt spid="9"/>
                                        </p:tgtEl>
                                      </p:cBhvr>
                                    </p:animEffect>
                                  </p:childTnLst>
                                </p:cTn>
                              </p:par>
                              <p:par>
                                <p:cTn id="40" presetID="53" presetClass="entr" presetSubtype="16" fill="hold" nodeType="withEffect">
                                  <p:stCondLst>
                                    <p:cond delay="3100"/>
                                  </p:stCondLst>
                                  <p:childTnLst>
                                    <p:set>
                                      <p:cBhvr>
                                        <p:cTn id="41" dur="1" fill="hold">
                                          <p:stCondLst>
                                            <p:cond delay="0"/>
                                          </p:stCondLst>
                                        </p:cTn>
                                        <p:tgtEl>
                                          <p:spTgt spid="10"/>
                                        </p:tgtEl>
                                        <p:attrNameLst>
                                          <p:attrName>style.visibility</p:attrName>
                                        </p:attrNameLst>
                                      </p:cBhvr>
                                      <p:to>
                                        <p:strVal val="visible"/>
                                      </p:to>
                                    </p:set>
                                    <p:anim calcmode="lin" valueType="num">
                                      <p:cBhvr>
                                        <p:cTn id="42" dur="2000" fill="hold"/>
                                        <p:tgtEl>
                                          <p:spTgt spid="10"/>
                                        </p:tgtEl>
                                        <p:attrNameLst>
                                          <p:attrName>ppt_w</p:attrName>
                                        </p:attrNameLst>
                                      </p:cBhvr>
                                      <p:tavLst>
                                        <p:tav tm="0">
                                          <p:val>
                                            <p:fltVal val="0"/>
                                          </p:val>
                                        </p:tav>
                                        <p:tav tm="100000">
                                          <p:val>
                                            <p:strVal val="#ppt_w"/>
                                          </p:val>
                                        </p:tav>
                                      </p:tavLst>
                                    </p:anim>
                                    <p:anim calcmode="lin" valueType="num">
                                      <p:cBhvr>
                                        <p:cTn id="43" dur="2000" fill="hold"/>
                                        <p:tgtEl>
                                          <p:spTgt spid="10"/>
                                        </p:tgtEl>
                                        <p:attrNameLst>
                                          <p:attrName>ppt_h</p:attrName>
                                        </p:attrNameLst>
                                      </p:cBhvr>
                                      <p:tavLst>
                                        <p:tav tm="0">
                                          <p:val>
                                            <p:fltVal val="0"/>
                                          </p:val>
                                        </p:tav>
                                        <p:tav tm="100000">
                                          <p:val>
                                            <p:strVal val="#ppt_h"/>
                                          </p:val>
                                        </p:tav>
                                      </p:tavLst>
                                    </p:anim>
                                    <p:animEffect transition="in" filter="fade">
                                      <p:cBhvr>
                                        <p:cTn id="4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任意形状 8"/>
          <p:cNvSpPr/>
          <p:nvPr userDrawn="1">
            <p:custDataLst>
              <p:tags r:id="rId2"/>
            </p:custDataLst>
          </p:nvPr>
        </p:nvSpPr>
        <p:spPr>
          <a:xfrm>
            <a:off x="7295319" y="-38"/>
            <a:ext cx="1848749" cy="180242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sp>
        <p:nvSpPr>
          <p:cNvPr id="2" name="任意形状 8"/>
          <p:cNvSpPr/>
          <p:nvPr userDrawn="1">
            <p:custDataLst>
              <p:tags r:id="rId3"/>
            </p:custDataLst>
          </p:nvPr>
        </p:nvSpPr>
        <p:spPr>
          <a:xfrm rot="10800000">
            <a:off x="0" y="4110038"/>
            <a:ext cx="1059656" cy="103346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pic>
        <p:nvPicPr>
          <p:cNvPr id="92001" name="image 2001"/>
          <p:cNvPicPr>
            <a:picLocks noChangeAspect="1"/>
          </p:cNvPicPr>
          <p:nvPr/>
        </p:nvPicPr>
        <p:blipFill>
          <a:blip r:embed="rId5"/>
          <a:srcRect/>
          <a:stretch>
            <a:fillRect/>
          </a:stretch>
        </p:blipFill>
        <p:spPr>
          <a:xfrm>
            <a:off x="-4762" y="557213"/>
            <a:ext cx="214313" cy="228600"/>
          </a:xfrm>
          <a:prstGeom prst="rect">
            <a:avLst/>
          </a:prstGeom>
        </p:spPr>
      </p:pic>
      <p:sp>
        <p:nvSpPr>
          <p:cNvPr id="2002" name="Object 2002"/>
          <p:cNvSpPr txBox="1"/>
          <p:nvPr/>
        </p:nvSpPr>
        <p:spPr>
          <a:xfrm>
            <a:off x="458553" y="540880"/>
            <a:ext cx="3701454" cy="283476"/>
          </a:xfrm>
          <a:prstGeom prst="rect">
            <a:avLst/>
          </a:prstGeom>
        </p:spPr>
        <p:txBody>
          <a:bodyPr vert="horz" wrap="square" lIns="0" tIns="0" rIns="0" bIns="0" rtlCol="0" anchor="t" anchorCtr="0">
            <a:spAutoFit/>
          </a:bodyPr>
          <a:lstStyle/>
          <a:p>
            <a:pPr algn="l">
              <a:lnSpc>
                <a:spcPct val="110000"/>
              </a:lnSpc>
            </a:pPr>
            <a:r>
              <a:rPr lang="en-US" altLang="zh-CN" b="1" i="0" spc="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The </a:t>
            </a:r>
            <a:r>
              <a:rPr lang="zh-CN" b="1" i="0" spc="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Advantage</a:t>
            </a:r>
            <a:endParaRPr lang="zh-CN" altLang="en-US" b="1" i="0" spc="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04" name="Object 2004"/>
          <p:cNvSpPr txBox="1"/>
          <p:nvPr/>
        </p:nvSpPr>
        <p:spPr>
          <a:xfrm>
            <a:off x="4775311" y="2196607"/>
            <a:ext cx="3296920" cy="199927"/>
          </a:xfrm>
          <a:prstGeom prst="rect">
            <a:avLst/>
          </a:prstGeom>
        </p:spPr>
        <p:txBody>
          <a:bodyPr vert="horz" wrap="square" lIns="0" tIns="0" rIns="0" bIns="0" rtlCol="0" anchor="t" anchorCtr="0">
            <a:spAutoFit/>
          </a:bodyPr>
          <a:lstStyle/>
          <a:p>
            <a:pPr algn="just">
              <a:lnSpc>
                <a:spcPct val="131000"/>
              </a:lnSpc>
            </a:pPr>
            <a:r>
              <a:rPr lang="en-US" altLang="zh-CN" sz="11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Fire proof </a:t>
            </a:r>
          </a:p>
        </p:txBody>
      </p:sp>
      <p:sp>
        <p:nvSpPr>
          <p:cNvPr id="2005" name="Object 2005"/>
          <p:cNvSpPr txBox="1"/>
          <p:nvPr/>
        </p:nvSpPr>
        <p:spPr>
          <a:xfrm>
            <a:off x="4744196" y="1855267"/>
            <a:ext cx="3296920" cy="173253"/>
          </a:xfrm>
          <a:prstGeom prst="rect">
            <a:avLst/>
          </a:prstGeom>
        </p:spPr>
        <p:txBody>
          <a:bodyPr vert="horz" wrap="square" lIns="0" tIns="0" rIns="0" bIns="0" rtlCol="0" anchor="t" anchorCtr="0">
            <a:spAutoFit/>
          </a:bodyPr>
          <a:lstStyle/>
          <a:p>
            <a:pPr algn="just">
              <a:lnSpc>
                <a:spcPct val="110000"/>
              </a:lnSpc>
            </a:pPr>
            <a:r>
              <a:rPr lang="en-US" altLang="zh-CN" sz="1100" b="0" i="0" spc="0" dirty="0">
                <a:solidFill>
                  <a:srgbClr val="000000"/>
                </a:solidFill>
                <a:latin typeface="微软雅黑" panose="020B0503020204020204" pitchFamily="34" charset="-122"/>
                <a:ea typeface="微软雅黑" panose="020B0503020204020204" pitchFamily="34" charset="-122"/>
              </a:rPr>
              <a:t>Energy Saving and Eco-Friendly</a:t>
            </a:r>
            <a:endParaRPr lang="zh-CN" altLang="en-US" sz="1100" b="0" i="0" spc="0" dirty="0">
              <a:solidFill>
                <a:srgbClr val="000000"/>
              </a:solidFill>
              <a:latin typeface="微软雅黑" panose="020B0503020204020204" pitchFamily="34" charset="-122"/>
              <a:ea typeface="微软雅黑" panose="020B0503020204020204" pitchFamily="34" charset="-122"/>
            </a:endParaRPr>
          </a:p>
        </p:txBody>
      </p:sp>
      <p:sp>
        <p:nvSpPr>
          <p:cNvPr id="2007" name="Object 2007"/>
          <p:cNvSpPr txBox="1"/>
          <p:nvPr/>
        </p:nvSpPr>
        <p:spPr>
          <a:xfrm>
            <a:off x="4776057" y="4251024"/>
            <a:ext cx="3359150" cy="190821"/>
          </a:xfrm>
          <a:prstGeom prst="rect">
            <a:avLst/>
          </a:prstGeom>
        </p:spPr>
        <p:txBody>
          <a:bodyPr vert="horz" wrap="square" lIns="0" tIns="0" rIns="0" bIns="0" rtlCol="0" anchor="t" anchorCtr="0">
            <a:spAutoFit/>
          </a:bodyPr>
          <a:lstStyle/>
          <a:p>
            <a:pPr algn="just">
              <a:lnSpc>
                <a:spcPct val="131000"/>
              </a:lnSpc>
            </a:pPr>
            <a:r>
              <a:rPr lang="en-US" altLang="zh-CN" sz="1050" dirty="0">
                <a:solidFill>
                  <a:srgbClr val="000000"/>
                </a:solidFill>
                <a:latin typeface="微软雅黑" panose="020B0503020204020204" pitchFamily="34" charset="-122"/>
                <a:ea typeface="微软雅黑" panose="020B0503020204020204" pitchFamily="34" charset="-122"/>
              </a:rPr>
              <a:t>Durable</a:t>
            </a:r>
          </a:p>
        </p:txBody>
      </p:sp>
      <p:sp>
        <p:nvSpPr>
          <p:cNvPr id="2008" name="Object 2008"/>
          <p:cNvSpPr txBox="1"/>
          <p:nvPr/>
        </p:nvSpPr>
        <p:spPr>
          <a:xfrm>
            <a:off x="4776057" y="3785042"/>
            <a:ext cx="3359150" cy="173253"/>
          </a:xfrm>
          <a:prstGeom prst="rect">
            <a:avLst/>
          </a:prstGeom>
        </p:spPr>
        <p:txBody>
          <a:bodyPr vert="horz" wrap="square" lIns="0" tIns="0" rIns="0" bIns="0" rtlCol="0" anchor="t" anchorCtr="0">
            <a:spAutoFit/>
          </a:bodyPr>
          <a:lstStyle/>
          <a:p>
            <a:pPr algn="just">
              <a:lnSpc>
                <a:spcPct val="110000"/>
              </a:lnSpc>
            </a:pPr>
            <a:r>
              <a:rPr lang="en-US" altLang="zh-CN" sz="1100" b="0" i="0" spc="0" dirty="0">
                <a:solidFill>
                  <a:srgbClr val="000000"/>
                </a:solidFill>
                <a:latin typeface="微软雅黑" panose="020B0503020204020204" pitchFamily="34" charset="-122"/>
                <a:ea typeface="微软雅黑" panose="020B0503020204020204" pitchFamily="34" charset="-122"/>
              </a:rPr>
              <a:t>Easy Installation</a:t>
            </a:r>
            <a:endParaRPr lang="zh-CN" altLang="en-US" sz="1100" b="0" i="0" spc="0" dirty="0">
              <a:solidFill>
                <a:srgbClr val="000000"/>
              </a:solidFill>
              <a:latin typeface="微软雅黑" panose="020B0503020204020204" pitchFamily="34" charset="-122"/>
              <a:ea typeface="微软雅黑" panose="020B0503020204020204" pitchFamily="34" charset="-122"/>
            </a:endParaRPr>
          </a:p>
        </p:txBody>
      </p:sp>
      <p:sp>
        <p:nvSpPr>
          <p:cNvPr id="20010" name="Object 20010"/>
          <p:cNvSpPr txBox="1"/>
          <p:nvPr/>
        </p:nvSpPr>
        <p:spPr>
          <a:xfrm>
            <a:off x="4776057" y="3302453"/>
            <a:ext cx="3644228" cy="189860"/>
          </a:xfrm>
          <a:prstGeom prst="rect">
            <a:avLst/>
          </a:prstGeom>
        </p:spPr>
        <p:txBody>
          <a:bodyPr vert="horz" wrap="square" lIns="0" tIns="0" rIns="0" bIns="0" rtlCol="0" anchor="t" anchorCtr="0">
            <a:spAutoFit/>
          </a:bodyPr>
          <a:lstStyle/>
          <a:p>
            <a:pPr algn="just">
              <a:lnSpc>
                <a:spcPct val="131000"/>
              </a:lnSpc>
            </a:pPr>
            <a:r>
              <a:rPr lang="en-US" altLang="zh-CN" sz="1045" dirty="0">
                <a:solidFill>
                  <a:srgbClr val="000000"/>
                </a:solidFill>
                <a:latin typeface="微软雅黑" panose="020B0503020204020204" pitchFamily="34" charset="-122"/>
                <a:ea typeface="微软雅黑" panose="020B0503020204020204" pitchFamily="34" charset="-122"/>
              </a:rPr>
              <a:t>Higher Standard and quality assurance </a:t>
            </a:r>
            <a:endParaRPr lang="zh-CN" altLang="en-US" sz="1045" b="0" i="0" spc="0" dirty="0">
              <a:solidFill>
                <a:srgbClr val="000000"/>
              </a:solidFill>
              <a:latin typeface="微软雅黑" panose="020B0503020204020204" pitchFamily="34" charset="-122"/>
              <a:ea typeface="微软雅黑" panose="020B0503020204020204" pitchFamily="34" charset="-122"/>
            </a:endParaRPr>
          </a:p>
        </p:txBody>
      </p:sp>
      <p:sp>
        <p:nvSpPr>
          <p:cNvPr id="20011" name="Object 20011"/>
          <p:cNvSpPr txBox="1"/>
          <p:nvPr/>
        </p:nvSpPr>
        <p:spPr>
          <a:xfrm>
            <a:off x="4779479" y="2903065"/>
            <a:ext cx="2780132" cy="173253"/>
          </a:xfrm>
          <a:prstGeom prst="rect">
            <a:avLst/>
          </a:prstGeom>
        </p:spPr>
        <p:txBody>
          <a:bodyPr vert="horz" wrap="square" lIns="0" tIns="0" rIns="0" bIns="0" rtlCol="0" anchor="t" anchorCtr="0">
            <a:spAutoFit/>
          </a:bodyPr>
          <a:lstStyle/>
          <a:p>
            <a:pPr algn="just">
              <a:lnSpc>
                <a:spcPct val="110000"/>
              </a:lnSpc>
            </a:pPr>
            <a:r>
              <a:rPr lang="en-US" altLang="zh-CN" sz="1100" dirty="0">
                <a:solidFill>
                  <a:srgbClr val="000000"/>
                </a:solidFill>
                <a:latin typeface="微软雅黑" panose="020B0503020204020204" pitchFamily="34" charset="-122"/>
                <a:ea typeface="微软雅黑" panose="020B0503020204020204" pitchFamily="34" charset="-122"/>
              </a:rPr>
              <a:t>Flexible and applicable</a:t>
            </a:r>
            <a:endParaRPr lang="zh-CN" altLang="en-US" sz="1100" b="0" i="0" spc="0" dirty="0">
              <a:solidFill>
                <a:srgbClr val="000000"/>
              </a:solidFill>
              <a:latin typeface="微软雅黑" panose="020B0503020204020204" pitchFamily="34" charset="-122"/>
              <a:ea typeface="微软雅黑" panose="020B0503020204020204" pitchFamily="34" charset="-122"/>
            </a:endParaRPr>
          </a:p>
        </p:txBody>
      </p:sp>
      <p:pic>
        <p:nvPicPr>
          <p:cNvPr id="25" name="image 2703"/>
          <p:cNvPicPr>
            <a:picLocks noChangeAspect="1"/>
          </p:cNvPicPr>
          <p:nvPr/>
        </p:nvPicPr>
        <p:blipFill>
          <a:blip r:embed="rId6"/>
          <a:srcRect/>
          <a:stretch>
            <a:fillRect/>
          </a:stretch>
        </p:blipFill>
        <p:spPr>
          <a:xfrm>
            <a:off x="7649210" y="0"/>
            <a:ext cx="1494790" cy="347345"/>
          </a:xfrm>
          <a:prstGeom prst="rect">
            <a:avLst/>
          </a:prstGeom>
        </p:spPr>
      </p:pic>
      <p:pic>
        <p:nvPicPr>
          <p:cNvPr id="4" name="图片 3">
            <a:extLst>
              <a:ext uri="{FF2B5EF4-FFF2-40B4-BE49-F238E27FC236}">
                <a16:creationId xmlns:a16="http://schemas.microsoft.com/office/drawing/2014/main" id="{CA38E5EA-9F0C-8A10-A3BA-3C1A819F9628}"/>
              </a:ext>
            </a:extLst>
          </p:cNvPr>
          <p:cNvPicPr>
            <a:picLocks noChangeAspect="1"/>
          </p:cNvPicPr>
          <p:nvPr/>
        </p:nvPicPr>
        <p:blipFill>
          <a:blip r:embed="rId7"/>
          <a:stretch>
            <a:fillRect/>
          </a:stretch>
        </p:blipFill>
        <p:spPr>
          <a:xfrm rot="5400000">
            <a:off x="702729" y="1204119"/>
            <a:ext cx="3317240" cy="3528060"/>
          </a:xfrm>
          <a:prstGeom prst="rect">
            <a:avLst/>
          </a:prstGeom>
        </p:spPr>
      </p:pic>
      <p:sp>
        <p:nvSpPr>
          <p:cNvPr id="5" name="矩形: 圆角 4">
            <a:extLst>
              <a:ext uri="{FF2B5EF4-FFF2-40B4-BE49-F238E27FC236}">
                <a16:creationId xmlns:a16="http://schemas.microsoft.com/office/drawing/2014/main" id="{321C4FA4-FCFF-9AAE-FFF6-97A39566D85E}"/>
              </a:ext>
            </a:extLst>
          </p:cNvPr>
          <p:cNvSpPr/>
          <p:nvPr/>
        </p:nvSpPr>
        <p:spPr>
          <a:xfrm flipV="1">
            <a:off x="458553" y="830037"/>
            <a:ext cx="1790019" cy="45719"/>
          </a:xfrm>
          <a:prstGeom prst="roundRect">
            <a:avLst/>
          </a:prstGeom>
          <a:solidFill>
            <a:srgbClr val="532B1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white"/>
              </a:solidFill>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812A8BF1-C0E5-2AC3-C796-3059A57E8189}"/>
              </a:ext>
            </a:extLst>
          </p:cNvPr>
          <p:cNvPicPr>
            <a:picLocks noChangeAspect="1"/>
          </p:cNvPicPr>
          <p:nvPr/>
        </p:nvPicPr>
        <p:blipFill>
          <a:blip r:embed="rId8"/>
          <a:stretch>
            <a:fillRect/>
          </a:stretch>
        </p:blipFill>
        <p:spPr>
          <a:xfrm>
            <a:off x="4399805" y="1701230"/>
            <a:ext cx="308488" cy="315634"/>
          </a:xfrm>
          <a:prstGeom prst="rect">
            <a:avLst/>
          </a:prstGeom>
        </p:spPr>
      </p:pic>
      <p:pic>
        <p:nvPicPr>
          <p:cNvPr id="9" name="图片 8">
            <a:extLst>
              <a:ext uri="{FF2B5EF4-FFF2-40B4-BE49-F238E27FC236}">
                <a16:creationId xmlns:a16="http://schemas.microsoft.com/office/drawing/2014/main" id="{CFBFB71F-A310-0B68-1112-3FB86A601E7F}"/>
              </a:ext>
            </a:extLst>
          </p:cNvPr>
          <p:cNvPicPr>
            <a:picLocks noChangeAspect="1"/>
          </p:cNvPicPr>
          <p:nvPr/>
        </p:nvPicPr>
        <p:blipFill>
          <a:blip r:embed="rId9"/>
          <a:stretch>
            <a:fillRect/>
          </a:stretch>
        </p:blipFill>
        <p:spPr>
          <a:xfrm>
            <a:off x="4409021" y="2139702"/>
            <a:ext cx="290808" cy="278286"/>
          </a:xfrm>
          <a:prstGeom prst="rect">
            <a:avLst/>
          </a:prstGeom>
        </p:spPr>
      </p:pic>
      <p:pic>
        <p:nvPicPr>
          <p:cNvPr id="11" name="图片 10">
            <a:extLst>
              <a:ext uri="{FF2B5EF4-FFF2-40B4-BE49-F238E27FC236}">
                <a16:creationId xmlns:a16="http://schemas.microsoft.com/office/drawing/2014/main" id="{2DD15CC9-EC1A-B846-9772-276E18FD0704}"/>
              </a:ext>
            </a:extLst>
          </p:cNvPr>
          <p:cNvPicPr>
            <a:picLocks noChangeAspect="1"/>
          </p:cNvPicPr>
          <p:nvPr/>
        </p:nvPicPr>
        <p:blipFill>
          <a:blip r:embed="rId10"/>
          <a:stretch>
            <a:fillRect/>
          </a:stretch>
        </p:blipFill>
        <p:spPr>
          <a:xfrm>
            <a:off x="4391142" y="2500113"/>
            <a:ext cx="294593" cy="315635"/>
          </a:xfrm>
          <a:prstGeom prst="rect">
            <a:avLst/>
          </a:prstGeom>
        </p:spPr>
      </p:pic>
      <p:pic>
        <p:nvPicPr>
          <p:cNvPr id="13" name="图片 12">
            <a:extLst>
              <a:ext uri="{FF2B5EF4-FFF2-40B4-BE49-F238E27FC236}">
                <a16:creationId xmlns:a16="http://schemas.microsoft.com/office/drawing/2014/main" id="{AC419AE5-AD78-4A72-8CA1-0FFACB0C2951}"/>
              </a:ext>
            </a:extLst>
          </p:cNvPr>
          <p:cNvPicPr>
            <a:picLocks noChangeAspect="1"/>
          </p:cNvPicPr>
          <p:nvPr/>
        </p:nvPicPr>
        <p:blipFill>
          <a:blip r:embed="rId11"/>
          <a:stretch>
            <a:fillRect/>
          </a:stretch>
        </p:blipFill>
        <p:spPr>
          <a:xfrm>
            <a:off x="4416857" y="2863586"/>
            <a:ext cx="290808" cy="316095"/>
          </a:xfrm>
          <a:prstGeom prst="rect">
            <a:avLst/>
          </a:prstGeom>
        </p:spPr>
      </p:pic>
      <p:sp>
        <p:nvSpPr>
          <p:cNvPr id="14" name="Object 2004">
            <a:extLst>
              <a:ext uri="{FF2B5EF4-FFF2-40B4-BE49-F238E27FC236}">
                <a16:creationId xmlns:a16="http://schemas.microsoft.com/office/drawing/2014/main" id="{68861E18-23F8-D394-9B40-A049D1238921}"/>
              </a:ext>
            </a:extLst>
          </p:cNvPr>
          <p:cNvSpPr txBox="1"/>
          <p:nvPr/>
        </p:nvSpPr>
        <p:spPr>
          <a:xfrm>
            <a:off x="4764446" y="2514836"/>
            <a:ext cx="3296920" cy="199927"/>
          </a:xfrm>
          <a:prstGeom prst="rect">
            <a:avLst/>
          </a:prstGeom>
        </p:spPr>
        <p:txBody>
          <a:bodyPr vert="horz" wrap="square" lIns="0" tIns="0" rIns="0" bIns="0" rtlCol="0" anchor="t" anchorCtr="0">
            <a:spAutoFit/>
          </a:bodyPr>
          <a:lstStyle/>
          <a:p>
            <a:pPr algn="just">
              <a:lnSpc>
                <a:spcPct val="131000"/>
              </a:lnSpc>
            </a:pPr>
            <a:r>
              <a:rPr lang="en-US" altLang="zh-CN" sz="11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Water proof </a:t>
            </a:r>
          </a:p>
        </p:txBody>
      </p:sp>
      <p:pic>
        <p:nvPicPr>
          <p:cNvPr id="16" name="图片 15">
            <a:extLst>
              <a:ext uri="{FF2B5EF4-FFF2-40B4-BE49-F238E27FC236}">
                <a16:creationId xmlns:a16="http://schemas.microsoft.com/office/drawing/2014/main" id="{98A07BEB-B701-EA0A-01FE-24A2357C3686}"/>
              </a:ext>
            </a:extLst>
          </p:cNvPr>
          <p:cNvPicPr>
            <a:picLocks noChangeAspect="1"/>
          </p:cNvPicPr>
          <p:nvPr/>
        </p:nvPicPr>
        <p:blipFill>
          <a:blip r:embed="rId12"/>
          <a:stretch>
            <a:fillRect/>
          </a:stretch>
        </p:blipFill>
        <p:spPr>
          <a:xfrm>
            <a:off x="4397385" y="3243256"/>
            <a:ext cx="338855" cy="382023"/>
          </a:xfrm>
          <a:prstGeom prst="rect">
            <a:avLst/>
          </a:prstGeom>
        </p:spPr>
      </p:pic>
      <p:pic>
        <p:nvPicPr>
          <p:cNvPr id="18" name="图片 17">
            <a:extLst>
              <a:ext uri="{FF2B5EF4-FFF2-40B4-BE49-F238E27FC236}">
                <a16:creationId xmlns:a16="http://schemas.microsoft.com/office/drawing/2014/main" id="{6C090225-CDB1-D3DA-4B22-27634D678F5C}"/>
              </a:ext>
            </a:extLst>
          </p:cNvPr>
          <p:cNvPicPr>
            <a:picLocks noChangeAspect="1"/>
          </p:cNvPicPr>
          <p:nvPr/>
        </p:nvPicPr>
        <p:blipFill>
          <a:blip r:embed="rId13"/>
          <a:stretch>
            <a:fillRect/>
          </a:stretch>
        </p:blipFill>
        <p:spPr>
          <a:xfrm flipV="1">
            <a:off x="4399805" y="3758367"/>
            <a:ext cx="338855" cy="278393"/>
          </a:xfrm>
          <a:prstGeom prst="rect">
            <a:avLst/>
          </a:prstGeom>
        </p:spPr>
      </p:pic>
      <p:pic>
        <p:nvPicPr>
          <p:cNvPr id="20" name="图片 19">
            <a:extLst>
              <a:ext uri="{FF2B5EF4-FFF2-40B4-BE49-F238E27FC236}">
                <a16:creationId xmlns:a16="http://schemas.microsoft.com/office/drawing/2014/main" id="{0C3A39DE-2946-9B31-E7E5-CE97BEF97026}"/>
              </a:ext>
            </a:extLst>
          </p:cNvPr>
          <p:cNvPicPr>
            <a:picLocks noChangeAspect="1"/>
          </p:cNvPicPr>
          <p:nvPr/>
        </p:nvPicPr>
        <p:blipFill>
          <a:blip r:embed="rId14"/>
          <a:stretch>
            <a:fillRect/>
          </a:stretch>
        </p:blipFill>
        <p:spPr>
          <a:xfrm>
            <a:off x="4391142" y="4211734"/>
            <a:ext cx="358563" cy="36988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699"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2"/>
                                        </p:tgtEl>
                                        <p:attrNameLst>
                                          <p:attrName>style.visibility</p:attrName>
                                        </p:attrNameLst>
                                      </p:cBhvr>
                                      <p:to>
                                        <p:strVal val="visible"/>
                                      </p:to>
                                    </p:set>
                                    <p:animEffect transition="in" filter="fade">
                                      <p:cBhvr>
                                        <p:cTn id="7" dur="500"/>
                                        <p:tgtEl>
                                          <p:spTgt spid="2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2" grpId="0"/>
      <p:bldP spid="2002"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1187FD5-EC89-F7C3-DCCD-86CC5EB69C63}"/>
            </a:ext>
          </a:extLst>
        </p:cNvPr>
        <p:cNvGrpSpPr/>
        <p:nvPr/>
      </p:nvGrpSpPr>
      <p:grpSpPr>
        <a:xfrm>
          <a:off x="0" y="0"/>
          <a:ext cx="0" cy="0"/>
          <a:chOff x="0" y="0"/>
          <a:chExt cx="0" cy="0"/>
        </a:xfrm>
      </p:grpSpPr>
      <p:sp>
        <p:nvSpPr>
          <p:cNvPr id="3" name="任意形状 8">
            <a:extLst>
              <a:ext uri="{FF2B5EF4-FFF2-40B4-BE49-F238E27FC236}">
                <a16:creationId xmlns:a16="http://schemas.microsoft.com/office/drawing/2014/main" id="{46AAC47A-130C-A911-1218-1615F82F2C45}"/>
              </a:ext>
            </a:extLst>
          </p:cNvPr>
          <p:cNvSpPr/>
          <p:nvPr userDrawn="1">
            <p:custDataLst>
              <p:tags r:id="rId2"/>
            </p:custDataLst>
          </p:nvPr>
        </p:nvSpPr>
        <p:spPr>
          <a:xfrm>
            <a:off x="7295319" y="-38"/>
            <a:ext cx="1848749" cy="180242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sp>
        <p:nvSpPr>
          <p:cNvPr id="2" name="任意形状 8">
            <a:extLst>
              <a:ext uri="{FF2B5EF4-FFF2-40B4-BE49-F238E27FC236}">
                <a16:creationId xmlns:a16="http://schemas.microsoft.com/office/drawing/2014/main" id="{B5B81587-B215-6447-E563-A3332359C21C}"/>
              </a:ext>
            </a:extLst>
          </p:cNvPr>
          <p:cNvSpPr/>
          <p:nvPr userDrawn="1">
            <p:custDataLst>
              <p:tags r:id="rId3"/>
            </p:custDataLst>
          </p:nvPr>
        </p:nvSpPr>
        <p:spPr>
          <a:xfrm rot="10800000">
            <a:off x="0" y="4110038"/>
            <a:ext cx="1059656" cy="103346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pic>
        <p:nvPicPr>
          <p:cNvPr id="92001" name="image 2001">
            <a:extLst>
              <a:ext uri="{FF2B5EF4-FFF2-40B4-BE49-F238E27FC236}">
                <a16:creationId xmlns:a16="http://schemas.microsoft.com/office/drawing/2014/main" id="{7CC516E6-0776-4034-DA53-FA937F1C7AE2}"/>
              </a:ext>
            </a:extLst>
          </p:cNvPr>
          <p:cNvPicPr>
            <a:picLocks noChangeAspect="1"/>
          </p:cNvPicPr>
          <p:nvPr/>
        </p:nvPicPr>
        <p:blipFill>
          <a:blip r:embed="rId5"/>
          <a:srcRect/>
          <a:stretch>
            <a:fillRect/>
          </a:stretch>
        </p:blipFill>
        <p:spPr>
          <a:xfrm>
            <a:off x="-4762" y="557213"/>
            <a:ext cx="214313" cy="228600"/>
          </a:xfrm>
          <a:prstGeom prst="rect">
            <a:avLst/>
          </a:prstGeom>
        </p:spPr>
      </p:pic>
      <p:sp>
        <p:nvSpPr>
          <p:cNvPr id="2002" name="Object 2002">
            <a:extLst>
              <a:ext uri="{FF2B5EF4-FFF2-40B4-BE49-F238E27FC236}">
                <a16:creationId xmlns:a16="http://schemas.microsoft.com/office/drawing/2014/main" id="{6CD0A279-240A-8159-59CF-3480D1D1CC63}"/>
              </a:ext>
            </a:extLst>
          </p:cNvPr>
          <p:cNvSpPr txBox="1"/>
          <p:nvPr/>
        </p:nvSpPr>
        <p:spPr>
          <a:xfrm>
            <a:off x="458553" y="540880"/>
            <a:ext cx="3701454" cy="283476"/>
          </a:xfrm>
          <a:prstGeom prst="rect">
            <a:avLst/>
          </a:prstGeom>
        </p:spPr>
        <p:txBody>
          <a:bodyPr vert="horz" wrap="square" lIns="0" tIns="0" rIns="0" bIns="0" rtlCol="0" anchor="t" anchorCtr="0">
            <a:spAutoFit/>
          </a:bodyPr>
          <a:lstStyle/>
          <a:p>
            <a:pPr algn="l">
              <a:lnSpc>
                <a:spcPct val="110000"/>
              </a:lnSpc>
            </a:pPr>
            <a:r>
              <a:rPr lang="en-US" altLang="zh-CN" b="1" i="0" spc="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The Installation</a:t>
            </a:r>
            <a:endParaRPr lang="zh-CN" altLang="en-US" b="1" i="0" spc="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05" name="Object 2005">
            <a:extLst>
              <a:ext uri="{FF2B5EF4-FFF2-40B4-BE49-F238E27FC236}">
                <a16:creationId xmlns:a16="http://schemas.microsoft.com/office/drawing/2014/main" id="{F419C607-AFD2-4365-94BF-41DF6A06DC45}"/>
              </a:ext>
            </a:extLst>
          </p:cNvPr>
          <p:cNvSpPr txBox="1"/>
          <p:nvPr/>
        </p:nvSpPr>
        <p:spPr>
          <a:xfrm>
            <a:off x="4744196" y="1815589"/>
            <a:ext cx="3296920" cy="545662"/>
          </a:xfrm>
          <a:prstGeom prst="rect">
            <a:avLst/>
          </a:prstGeom>
        </p:spPr>
        <p:txBody>
          <a:bodyPr vert="horz" wrap="square" lIns="0" tIns="0" rIns="0" bIns="0" rtlCol="0" anchor="t" anchorCtr="0">
            <a:spAutoFit/>
          </a:bodyPr>
          <a:lstStyle/>
          <a:p>
            <a:pPr algn="just">
              <a:lnSpc>
                <a:spcPct val="110000"/>
              </a:lnSpc>
            </a:pPr>
            <a:r>
              <a:rPr lang="zh-CN" altLang="en-US" sz="1100" b="0" i="0" spc="0" dirty="0">
                <a:solidFill>
                  <a:srgbClr val="000000"/>
                </a:solidFill>
                <a:latin typeface="微软雅黑" panose="020B0503020204020204" pitchFamily="34" charset="-122"/>
                <a:ea typeface="微软雅黑" panose="020B0503020204020204" pitchFamily="34" charset="-122"/>
              </a:rPr>
              <a:t>此处放入安装视频和安装图片</a:t>
            </a:r>
            <a:endParaRPr lang="en-US" altLang="zh-CN" sz="1100" b="0" i="0" spc="0" dirty="0">
              <a:solidFill>
                <a:srgbClr val="000000"/>
              </a:solidFill>
              <a:latin typeface="微软雅黑" panose="020B0503020204020204" pitchFamily="34" charset="-122"/>
              <a:ea typeface="微软雅黑" panose="020B0503020204020204" pitchFamily="34" charset="-122"/>
            </a:endParaRPr>
          </a:p>
          <a:p>
            <a:pPr algn="just">
              <a:lnSpc>
                <a:spcPct val="110000"/>
              </a:lnSpc>
            </a:pPr>
            <a:endParaRPr lang="en-US" altLang="zh-CN" sz="1100" dirty="0">
              <a:solidFill>
                <a:srgbClr val="000000"/>
              </a:solidFill>
              <a:latin typeface="微软雅黑" panose="020B0503020204020204" pitchFamily="34" charset="-122"/>
              <a:ea typeface="微软雅黑" panose="020B0503020204020204" pitchFamily="34" charset="-122"/>
            </a:endParaRPr>
          </a:p>
          <a:p>
            <a:pPr algn="just">
              <a:lnSpc>
                <a:spcPct val="110000"/>
              </a:lnSpc>
            </a:pPr>
            <a:r>
              <a:rPr lang="zh-CN" altLang="en-US" sz="1100" b="0" i="0" spc="0" dirty="0">
                <a:solidFill>
                  <a:srgbClr val="000000"/>
                </a:solidFill>
                <a:latin typeface="微软雅黑" panose="020B0503020204020204" pitchFamily="34" charset="-122"/>
                <a:ea typeface="微软雅黑" panose="020B0503020204020204" pitchFamily="34" charset="-122"/>
              </a:rPr>
              <a:t>安装图片要求详细高清</a:t>
            </a:r>
          </a:p>
        </p:txBody>
      </p:sp>
      <p:pic>
        <p:nvPicPr>
          <p:cNvPr id="25" name="image 2703">
            <a:extLst>
              <a:ext uri="{FF2B5EF4-FFF2-40B4-BE49-F238E27FC236}">
                <a16:creationId xmlns:a16="http://schemas.microsoft.com/office/drawing/2014/main" id="{4C5F2349-DDA3-A063-8580-BB265A582F91}"/>
              </a:ext>
            </a:extLst>
          </p:cNvPr>
          <p:cNvPicPr>
            <a:picLocks noChangeAspect="1"/>
          </p:cNvPicPr>
          <p:nvPr/>
        </p:nvPicPr>
        <p:blipFill>
          <a:blip r:embed="rId6"/>
          <a:srcRect/>
          <a:stretch>
            <a:fillRect/>
          </a:stretch>
        </p:blipFill>
        <p:spPr>
          <a:xfrm>
            <a:off x="7649210" y="0"/>
            <a:ext cx="1494790" cy="347345"/>
          </a:xfrm>
          <a:prstGeom prst="rect">
            <a:avLst/>
          </a:prstGeom>
        </p:spPr>
      </p:pic>
      <p:pic>
        <p:nvPicPr>
          <p:cNvPr id="4" name="图片 3">
            <a:extLst>
              <a:ext uri="{FF2B5EF4-FFF2-40B4-BE49-F238E27FC236}">
                <a16:creationId xmlns:a16="http://schemas.microsoft.com/office/drawing/2014/main" id="{E5086DF9-8F8D-A74C-1C80-22A6FB5383F6}"/>
              </a:ext>
            </a:extLst>
          </p:cNvPr>
          <p:cNvPicPr>
            <a:picLocks noChangeAspect="1"/>
          </p:cNvPicPr>
          <p:nvPr/>
        </p:nvPicPr>
        <p:blipFill>
          <a:blip r:embed="rId7"/>
          <a:stretch>
            <a:fillRect/>
          </a:stretch>
        </p:blipFill>
        <p:spPr>
          <a:xfrm rot="5400000">
            <a:off x="702729" y="1204119"/>
            <a:ext cx="3317240" cy="3528060"/>
          </a:xfrm>
          <a:prstGeom prst="rect">
            <a:avLst/>
          </a:prstGeom>
        </p:spPr>
      </p:pic>
      <p:sp>
        <p:nvSpPr>
          <p:cNvPr id="5" name="矩形: 圆角 4">
            <a:extLst>
              <a:ext uri="{FF2B5EF4-FFF2-40B4-BE49-F238E27FC236}">
                <a16:creationId xmlns:a16="http://schemas.microsoft.com/office/drawing/2014/main" id="{0D18E29A-761C-93E0-3DFA-48C29A98035C}"/>
              </a:ext>
            </a:extLst>
          </p:cNvPr>
          <p:cNvSpPr/>
          <p:nvPr/>
        </p:nvSpPr>
        <p:spPr>
          <a:xfrm flipV="1">
            <a:off x="458553" y="830037"/>
            <a:ext cx="1790019" cy="45719"/>
          </a:xfrm>
          <a:prstGeom prst="roundRect">
            <a:avLst/>
          </a:prstGeom>
          <a:solidFill>
            <a:srgbClr val="532B1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white"/>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2107542032"/>
      </p:ext>
    </p:extLst>
  </p:cSld>
  <p:clrMapOvr>
    <a:masterClrMapping/>
  </p:clrMapOvr>
  <mc:AlternateContent xmlns:mc="http://schemas.openxmlformats.org/markup-compatibility/2006" xmlns:p14="http://schemas.microsoft.com/office/powerpoint/2010/main">
    <mc:Choice Requires="p14">
      <p:transition spd="med" p14:dur="699" advClick="0"/>
    </mc:Choice>
    <mc:Fallback xmlns="">
      <p:transition spd="med"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2"/>
                                        </p:tgtEl>
                                        <p:attrNameLst>
                                          <p:attrName>style.visibility</p:attrName>
                                        </p:attrNameLst>
                                      </p:cBhvr>
                                      <p:to>
                                        <p:strVal val="visible"/>
                                      </p:to>
                                    </p:set>
                                    <p:animEffect transition="in" filter="fade">
                                      <p:cBhvr>
                                        <p:cTn id="7" dur="500"/>
                                        <p:tgtEl>
                                          <p:spTgt spid="2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2" grpId="0"/>
      <p:bldP spid="2002"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任意形状 8"/>
          <p:cNvSpPr/>
          <p:nvPr userDrawn="1">
            <p:custDataLst>
              <p:tags r:id="rId2"/>
            </p:custDataLst>
          </p:nvPr>
        </p:nvSpPr>
        <p:spPr>
          <a:xfrm>
            <a:off x="7295319" y="-38"/>
            <a:ext cx="1848749" cy="180242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sp>
        <p:nvSpPr>
          <p:cNvPr id="12" name="任意形状 8"/>
          <p:cNvSpPr/>
          <p:nvPr userDrawn="1">
            <p:custDataLst>
              <p:tags r:id="rId3"/>
            </p:custDataLst>
          </p:nvPr>
        </p:nvSpPr>
        <p:spPr>
          <a:xfrm rot="10800000">
            <a:off x="0" y="4110038"/>
            <a:ext cx="1059656" cy="103346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sp>
        <p:nvSpPr>
          <p:cNvPr id="10" name="TextBox 9"/>
          <p:cNvSpPr txBox="1"/>
          <p:nvPr>
            <p:custDataLst>
              <p:tags r:id="rId4"/>
            </p:custDataLst>
          </p:nvPr>
        </p:nvSpPr>
        <p:spPr>
          <a:xfrm>
            <a:off x="12596" y="254842"/>
            <a:ext cx="2057486" cy="646331"/>
          </a:xfrm>
          <a:prstGeom prst="rect">
            <a:avLst/>
          </a:prstGeom>
          <a:noFill/>
        </p:spPr>
        <p:txBody>
          <a:bodyPr wrap="none" rtlCol="0">
            <a:spAutoFit/>
          </a:bodyPr>
          <a:lstStyle/>
          <a:p>
            <a:r>
              <a:rPr lang="zh-CN" altLang="en-US" sz="3600" b="1" dirty="0">
                <a:solidFill>
                  <a:schemeClr val="accent1"/>
                </a:solidFill>
                <a:latin typeface="微软雅黑" panose="020B0503020204020204" pitchFamily="34" charset="-122"/>
                <a:ea typeface="微软雅黑" panose="020B0503020204020204" pitchFamily="34" charset="-122"/>
              </a:rPr>
              <a:t>  </a:t>
            </a:r>
            <a:r>
              <a:rPr lang="en-US" altLang="zh-CN" b="1" dirty="0">
                <a:solidFill>
                  <a:schemeClr val="accent1"/>
                </a:solidFill>
                <a:latin typeface="微软雅黑" panose="020B0503020204020204" pitchFamily="34" charset="-122"/>
                <a:ea typeface="微软雅黑" panose="020B0503020204020204" pitchFamily="34" charset="-122"/>
              </a:rPr>
              <a:t>The Company</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
        <p:nvSpPr>
          <p:cNvPr id="41" name="Rectangle 18"/>
          <p:cNvSpPr>
            <a:spLocks noChangeArrowheads="1"/>
          </p:cNvSpPr>
          <p:nvPr/>
        </p:nvSpPr>
        <p:spPr bwMode="auto">
          <a:xfrm>
            <a:off x="4733925" y="3571875"/>
            <a:ext cx="22860" cy="22225"/>
          </a:xfrm>
          <a:prstGeom prst="rect">
            <a:avLst/>
          </a:prstGeom>
          <a:solidFill>
            <a:sysClr val="window" lastClr="FFFFFF"/>
          </a:solidFill>
          <a:ln w="9525" cmpd="sng">
            <a:no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050" b="0" i="0" u="none" strike="noStrike" kern="1200" cap="none" spc="0" normalizeH="0" baseline="0" noProof="0">
              <a:ln>
                <a:noFill/>
              </a:ln>
              <a:solidFill>
                <a:srgbClr val="768394"/>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2" name="Rectangle 19"/>
          <p:cNvSpPr>
            <a:spLocks noChangeArrowheads="1"/>
          </p:cNvSpPr>
          <p:nvPr/>
        </p:nvSpPr>
        <p:spPr bwMode="auto">
          <a:xfrm>
            <a:off x="4770120" y="3571875"/>
            <a:ext cx="23495" cy="22225"/>
          </a:xfrm>
          <a:prstGeom prst="rect">
            <a:avLst/>
          </a:prstGeom>
          <a:solidFill>
            <a:sysClr val="window" lastClr="FFFFFF"/>
          </a:solidFill>
          <a:ln w="9525" cmpd="sng">
            <a:no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050" b="0" i="0" u="none" strike="noStrike" kern="1200" cap="none" spc="0" normalizeH="0" baseline="0" noProof="0">
              <a:ln>
                <a:noFill/>
              </a:ln>
              <a:solidFill>
                <a:srgbClr val="768394"/>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3" name="Rectangle 20"/>
          <p:cNvSpPr>
            <a:spLocks noChangeArrowheads="1"/>
          </p:cNvSpPr>
          <p:nvPr/>
        </p:nvSpPr>
        <p:spPr bwMode="auto">
          <a:xfrm>
            <a:off x="4806950" y="3571875"/>
            <a:ext cx="23495" cy="22225"/>
          </a:xfrm>
          <a:prstGeom prst="rect">
            <a:avLst/>
          </a:prstGeom>
          <a:solidFill>
            <a:sysClr val="window" lastClr="FFFFFF"/>
          </a:solidFill>
          <a:ln w="9525" cmpd="sng">
            <a:no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050" b="0" i="0" u="none" strike="noStrike" kern="1200" cap="none" spc="0" normalizeH="0" baseline="0" noProof="0">
              <a:ln>
                <a:noFill/>
              </a:ln>
              <a:solidFill>
                <a:srgbClr val="768394"/>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4" name="Rectangle 21"/>
          <p:cNvSpPr>
            <a:spLocks noChangeArrowheads="1"/>
          </p:cNvSpPr>
          <p:nvPr/>
        </p:nvSpPr>
        <p:spPr bwMode="auto">
          <a:xfrm>
            <a:off x="4733925" y="3604895"/>
            <a:ext cx="22860" cy="23495"/>
          </a:xfrm>
          <a:prstGeom prst="rect">
            <a:avLst/>
          </a:prstGeom>
          <a:solidFill>
            <a:sysClr val="window" lastClr="FFFFFF"/>
          </a:solidFill>
          <a:ln w="9525" cmpd="sng">
            <a:no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050" b="0" i="0" u="none" strike="noStrike" kern="1200" cap="none" spc="0" normalizeH="0" baseline="0" noProof="0">
              <a:ln>
                <a:noFill/>
              </a:ln>
              <a:solidFill>
                <a:srgbClr val="768394"/>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5" name="Rectangle 22"/>
          <p:cNvSpPr>
            <a:spLocks noChangeArrowheads="1"/>
          </p:cNvSpPr>
          <p:nvPr/>
        </p:nvSpPr>
        <p:spPr bwMode="auto">
          <a:xfrm>
            <a:off x="4770120" y="3604895"/>
            <a:ext cx="23495" cy="23495"/>
          </a:xfrm>
          <a:prstGeom prst="rect">
            <a:avLst/>
          </a:prstGeom>
          <a:solidFill>
            <a:sysClr val="window" lastClr="FFFFFF"/>
          </a:solidFill>
          <a:ln w="9525" cmpd="sng">
            <a:no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050" b="0" i="0" u="none" strike="noStrike" kern="1200" cap="none" spc="0" normalizeH="0" baseline="0" noProof="0">
              <a:ln>
                <a:noFill/>
              </a:ln>
              <a:solidFill>
                <a:srgbClr val="768394"/>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6" name="Rectangle 23"/>
          <p:cNvSpPr>
            <a:spLocks noChangeArrowheads="1"/>
          </p:cNvSpPr>
          <p:nvPr/>
        </p:nvSpPr>
        <p:spPr bwMode="auto">
          <a:xfrm>
            <a:off x="4806950" y="3604895"/>
            <a:ext cx="23495" cy="23495"/>
          </a:xfrm>
          <a:prstGeom prst="rect">
            <a:avLst/>
          </a:prstGeom>
          <a:solidFill>
            <a:sysClr val="window" lastClr="FFFFFF"/>
          </a:solidFill>
          <a:ln w="9525" cmpd="sng">
            <a:no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050" b="0" i="0" u="none" strike="noStrike" kern="1200" cap="none" spc="0" normalizeH="0" baseline="0" noProof="0">
              <a:ln>
                <a:noFill/>
              </a:ln>
              <a:solidFill>
                <a:srgbClr val="768394"/>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7" name="Rectangle 24"/>
          <p:cNvSpPr>
            <a:spLocks noChangeArrowheads="1"/>
          </p:cNvSpPr>
          <p:nvPr/>
        </p:nvSpPr>
        <p:spPr bwMode="auto">
          <a:xfrm>
            <a:off x="4733925" y="3639820"/>
            <a:ext cx="22860" cy="22225"/>
          </a:xfrm>
          <a:prstGeom prst="rect">
            <a:avLst/>
          </a:prstGeom>
          <a:solidFill>
            <a:sysClr val="window" lastClr="FFFFFF"/>
          </a:solidFill>
          <a:ln w="9525" cmpd="sng">
            <a:no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050" b="0" i="0" u="none" strike="noStrike" kern="1200" cap="none" spc="0" normalizeH="0" baseline="0" noProof="0">
              <a:ln>
                <a:noFill/>
              </a:ln>
              <a:solidFill>
                <a:srgbClr val="768394"/>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8" name="Rectangle 25"/>
          <p:cNvSpPr>
            <a:spLocks noChangeArrowheads="1"/>
          </p:cNvSpPr>
          <p:nvPr/>
        </p:nvSpPr>
        <p:spPr bwMode="auto">
          <a:xfrm>
            <a:off x="4697095" y="3604895"/>
            <a:ext cx="23495" cy="23495"/>
          </a:xfrm>
          <a:prstGeom prst="rect">
            <a:avLst/>
          </a:prstGeom>
          <a:solidFill>
            <a:sysClr val="window" lastClr="FFFFFF"/>
          </a:solidFill>
          <a:ln w="9525" cmpd="sng">
            <a:no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050" b="0" i="0" u="none" strike="noStrike" kern="1200" cap="none" spc="0" normalizeH="0" baseline="0" noProof="0">
              <a:ln>
                <a:noFill/>
              </a:ln>
              <a:solidFill>
                <a:srgbClr val="768394"/>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9" name="Rectangle 26"/>
          <p:cNvSpPr>
            <a:spLocks noChangeArrowheads="1"/>
          </p:cNvSpPr>
          <p:nvPr/>
        </p:nvSpPr>
        <p:spPr bwMode="auto">
          <a:xfrm>
            <a:off x="4697095" y="3639820"/>
            <a:ext cx="23495" cy="22225"/>
          </a:xfrm>
          <a:prstGeom prst="rect">
            <a:avLst/>
          </a:prstGeom>
          <a:solidFill>
            <a:sysClr val="window" lastClr="FFFFFF"/>
          </a:solidFill>
          <a:ln w="9525" cmpd="sng">
            <a:no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050" b="0" i="0" u="none" strike="noStrike" kern="1200" cap="none" spc="0" normalizeH="0" baseline="0" noProof="0">
              <a:ln>
                <a:noFill/>
              </a:ln>
              <a:solidFill>
                <a:srgbClr val="768394"/>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0" name="Rectangle 27"/>
          <p:cNvSpPr>
            <a:spLocks noChangeArrowheads="1"/>
          </p:cNvSpPr>
          <p:nvPr/>
        </p:nvSpPr>
        <p:spPr bwMode="auto">
          <a:xfrm>
            <a:off x="4770120" y="3639820"/>
            <a:ext cx="23495" cy="22225"/>
          </a:xfrm>
          <a:prstGeom prst="rect">
            <a:avLst/>
          </a:prstGeom>
          <a:solidFill>
            <a:sysClr val="window" lastClr="FFFFFF"/>
          </a:solidFill>
          <a:ln w="9525" cmpd="sng">
            <a:no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050" b="0" i="0" u="none" strike="noStrike" kern="1200" cap="none" spc="0" normalizeH="0" baseline="0" noProof="0">
              <a:ln>
                <a:noFill/>
              </a:ln>
              <a:solidFill>
                <a:srgbClr val="768394"/>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1" name="Rectangle 28"/>
          <p:cNvSpPr>
            <a:spLocks noChangeArrowheads="1"/>
          </p:cNvSpPr>
          <p:nvPr/>
        </p:nvSpPr>
        <p:spPr bwMode="auto">
          <a:xfrm>
            <a:off x="4806950" y="3639820"/>
            <a:ext cx="23495" cy="22225"/>
          </a:xfrm>
          <a:prstGeom prst="rect">
            <a:avLst/>
          </a:prstGeom>
          <a:solidFill>
            <a:sysClr val="window" lastClr="FFFFFF"/>
          </a:solidFill>
          <a:ln w="9525" cmpd="sng">
            <a:no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050" b="0" i="0" u="none" strike="noStrike" kern="1200" cap="none" spc="0" normalizeH="0" baseline="0" noProof="0">
              <a:ln>
                <a:noFill/>
              </a:ln>
              <a:solidFill>
                <a:srgbClr val="768394"/>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3" name="Rectangle 30"/>
          <p:cNvSpPr>
            <a:spLocks noChangeArrowheads="1"/>
          </p:cNvSpPr>
          <p:nvPr/>
        </p:nvSpPr>
        <p:spPr bwMode="auto">
          <a:xfrm>
            <a:off x="4698365" y="3488690"/>
            <a:ext cx="17780" cy="29210"/>
          </a:xfrm>
          <a:prstGeom prst="rect">
            <a:avLst/>
          </a:prstGeom>
          <a:solidFill>
            <a:sysClr val="window" lastClr="FFFFFF"/>
          </a:solidFill>
          <a:ln w="9525" cmpd="sng">
            <a:no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050" b="0" i="0" u="none" strike="noStrike" kern="1200" cap="none" spc="0" normalizeH="0" baseline="0" noProof="0">
              <a:ln>
                <a:noFill/>
              </a:ln>
              <a:solidFill>
                <a:srgbClr val="768394"/>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4" name="Rectangle 31"/>
          <p:cNvSpPr>
            <a:spLocks noChangeArrowheads="1"/>
          </p:cNvSpPr>
          <p:nvPr/>
        </p:nvSpPr>
        <p:spPr bwMode="auto">
          <a:xfrm>
            <a:off x="4816475" y="3488690"/>
            <a:ext cx="16510" cy="29210"/>
          </a:xfrm>
          <a:prstGeom prst="rect">
            <a:avLst/>
          </a:prstGeom>
          <a:solidFill>
            <a:sysClr val="window" lastClr="FFFFFF"/>
          </a:solidFill>
          <a:ln w="9525" cmpd="sng">
            <a:no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050" b="0" i="0" u="none" strike="noStrike" kern="1200" cap="none" spc="0" normalizeH="0" baseline="0" noProof="0">
              <a:ln>
                <a:noFill/>
              </a:ln>
              <a:solidFill>
                <a:srgbClr val="768394"/>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6" name="任意多边形 75"/>
          <p:cNvSpPr>
            <a:spLocks noChangeArrowheads="1"/>
          </p:cNvSpPr>
          <p:nvPr/>
        </p:nvSpPr>
        <p:spPr bwMode="auto">
          <a:xfrm>
            <a:off x="4604208" y="2424549"/>
            <a:ext cx="319533" cy="235156"/>
          </a:xfrm>
          <a:custGeom>
            <a:avLst/>
            <a:gdLst>
              <a:gd name="T0" fmla="*/ 302178 w 613253"/>
              <a:gd name="T1" fmla="*/ 189810 h 438850"/>
              <a:gd name="T2" fmla="*/ 308446 w 613253"/>
              <a:gd name="T3" fmla="*/ 211231 h 438850"/>
              <a:gd name="T4" fmla="*/ 273991 w 613253"/>
              <a:gd name="T5" fmla="*/ 287948 h 438850"/>
              <a:gd name="T6" fmla="*/ 273506 w 613253"/>
              <a:gd name="T7" fmla="*/ 287948 h 438850"/>
              <a:gd name="T8" fmla="*/ 273846 w 613253"/>
              <a:gd name="T9" fmla="*/ 288271 h 438850"/>
              <a:gd name="T10" fmla="*/ 273506 w 613253"/>
              <a:gd name="T11" fmla="*/ 289027 h 438850"/>
              <a:gd name="T12" fmla="*/ 274642 w 613253"/>
              <a:gd name="T13" fmla="*/ 289027 h 438850"/>
              <a:gd name="T14" fmla="*/ 313223 w 613253"/>
              <a:gd name="T15" fmla="*/ 325694 h 438850"/>
              <a:gd name="T16" fmla="*/ 351804 w 613253"/>
              <a:gd name="T17" fmla="*/ 289027 h 438850"/>
              <a:gd name="T18" fmla="*/ 352939 w 613253"/>
              <a:gd name="T19" fmla="*/ 289027 h 438850"/>
              <a:gd name="T20" fmla="*/ 352600 w 613253"/>
              <a:gd name="T21" fmla="*/ 288270 h 438850"/>
              <a:gd name="T22" fmla="*/ 352939 w 613253"/>
              <a:gd name="T23" fmla="*/ 287948 h 438850"/>
              <a:gd name="T24" fmla="*/ 352455 w 613253"/>
              <a:gd name="T25" fmla="*/ 287948 h 438850"/>
              <a:gd name="T26" fmla="*/ 317999 w 613253"/>
              <a:gd name="T27" fmla="*/ 211229 h 438850"/>
              <a:gd name="T28" fmla="*/ 324267 w 613253"/>
              <a:gd name="T29" fmla="*/ 189810 h 438850"/>
              <a:gd name="T30" fmla="*/ 122621 w 613253"/>
              <a:gd name="T31" fmla="*/ 168497 h 438850"/>
              <a:gd name="T32" fmla="*/ 127701 w 613253"/>
              <a:gd name="T33" fmla="*/ 185855 h 438850"/>
              <a:gd name="T34" fmla="*/ 99783 w 613253"/>
              <a:gd name="T35" fmla="*/ 248016 h 438850"/>
              <a:gd name="T36" fmla="*/ 99389 w 613253"/>
              <a:gd name="T37" fmla="*/ 248016 h 438850"/>
              <a:gd name="T38" fmla="*/ 99664 w 613253"/>
              <a:gd name="T39" fmla="*/ 248279 h 438850"/>
              <a:gd name="T40" fmla="*/ 99390 w 613253"/>
              <a:gd name="T41" fmla="*/ 248890 h 438850"/>
              <a:gd name="T42" fmla="*/ 100310 w 613253"/>
              <a:gd name="T43" fmla="*/ 248890 h 438850"/>
              <a:gd name="T44" fmla="*/ 131571 w 613253"/>
              <a:gd name="T45" fmla="*/ 278601 h 438850"/>
              <a:gd name="T46" fmla="*/ 162832 w 613253"/>
              <a:gd name="T47" fmla="*/ 248890 h 438850"/>
              <a:gd name="T48" fmla="*/ 163753 w 613253"/>
              <a:gd name="T49" fmla="*/ 248890 h 438850"/>
              <a:gd name="T50" fmla="*/ 163477 w 613253"/>
              <a:gd name="T51" fmla="*/ 248278 h 438850"/>
              <a:gd name="T52" fmla="*/ 163752 w 613253"/>
              <a:gd name="T53" fmla="*/ 248016 h 438850"/>
              <a:gd name="T54" fmla="*/ 163360 w 613253"/>
              <a:gd name="T55" fmla="*/ 248016 h 438850"/>
              <a:gd name="T56" fmla="*/ 135441 w 613253"/>
              <a:gd name="T57" fmla="*/ 185853 h 438850"/>
              <a:gd name="T58" fmla="*/ 140519 w 613253"/>
              <a:gd name="T59" fmla="*/ 168497 h 438850"/>
              <a:gd name="T60" fmla="*/ 313647 w 613253"/>
              <a:gd name="T61" fmla="*/ 0 h 438850"/>
              <a:gd name="T62" fmla="*/ 401789 w 613253"/>
              <a:gd name="T63" fmla="*/ 89512 h 438850"/>
              <a:gd name="T64" fmla="*/ 354002 w 613253"/>
              <a:gd name="T65" fmla="*/ 167851 h 438850"/>
              <a:gd name="T66" fmla="*/ 354002 w 613253"/>
              <a:gd name="T67" fmla="*/ 179987 h 438850"/>
              <a:gd name="T68" fmla="*/ 477733 w 613253"/>
              <a:gd name="T69" fmla="*/ 304984 h 438850"/>
              <a:gd name="T70" fmla="*/ 310462 w 613253"/>
              <a:gd name="T71" fmla="*/ 341871 h 438850"/>
              <a:gd name="T72" fmla="*/ 150844 w 613253"/>
              <a:gd name="T73" fmla="*/ 308256 h 438850"/>
              <a:gd name="T74" fmla="*/ 158358 w 613253"/>
              <a:gd name="T75" fmla="*/ 288582 h 438850"/>
              <a:gd name="T76" fmla="*/ 129334 w 613253"/>
              <a:gd name="T77" fmla="*/ 291708 h 438850"/>
              <a:gd name="T78" fmla="*/ 0 w 613253"/>
              <a:gd name="T79" fmla="*/ 264471 h 438850"/>
              <a:gd name="T80" fmla="*/ 97497 w 613253"/>
              <a:gd name="T81" fmla="*/ 161659 h 438850"/>
              <a:gd name="T82" fmla="*/ 97497 w 613253"/>
              <a:gd name="T83" fmla="*/ 149528 h 438850"/>
              <a:gd name="T84" fmla="*/ 60496 w 613253"/>
              <a:gd name="T85" fmla="*/ 87229 h 438850"/>
              <a:gd name="T86" fmla="*/ 131914 w 613253"/>
              <a:gd name="T87" fmla="*/ 14700 h 438850"/>
              <a:gd name="T88" fmla="*/ 203334 w 613253"/>
              <a:gd name="T89" fmla="*/ 87229 h 438850"/>
              <a:gd name="T90" fmla="*/ 164614 w 613253"/>
              <a:gd name="T91" fmla="*/ 150705 h 438850"/>
              <a:gd name="T92" fmla="*/ 164614 w 613253"/>
              <a:gd name="T93" fmla="*/ 160538 h 438850"/>
              <a:gd name="T94" fmla="*/ 228121 w 613253"/>
              <a:gd name="T95" fmla="*/ 196732 h 438850"/>
              <a:gd name="T96" fmla="*/ 229847 w 613253"/>
              <a:gd name="T97" fmla="*/ 199013 h 438850"/>
              <a:gd name="T98" fmla="*/ 271170 w 613253"/>
              <a:gd name="T99" fmla="*/ 181372 h 438850"/>
              <a:gd name="T100" fmla="*/ 271170 w 613253"/>
              <a:gd name="T101" fmla="*/ 166399 h 438850"/>
              <a:gd name="T102" fmla="*/ 225504 w 613253"/>
              <a:gd name="T103" fmla="*/ 89512 h 438850"/>
              <a:gd name="T104" fmla="*/ 313647 w 613253"/>
              <a:gd name="T105" fmla="*/ 0 h 4388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13253"/>
              <a:gd name="T160" fmla="*/ 0 h 438850"/>
              <a:gd name="T161" fmla="*/ 613253 w 613253"/>
              <a:gd name="T162" fmla="*/ 438850 h 4388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13253" h="438850">
                <a:moveTo>
                  <a:pt x="387898" y="243653"/>
                </a:moveTo>
                <a:lnTo>
                  <a:pt x="395944" y="271151"/>
                </a:lnTo>
                <a:lnTo>
                  <a:pt x="351715" y="369631"/>
                </a:lnTo>
                <a:lnTo>
                  <a:pt x="351092" y="369631"/>
                </a:lnTo>
                <a:lnTo>
                  <a:pt x="351529" y="370046"/>
                </a:lnTo>
                <a:lnTo>
                  <a:pt x="351093" y="371017"/>
                </a:lnTo>
                <a:lnTo>
                  <a:pt x="352550" y="371017"/>
                </a:lnTo>
                <a:lnTo>
                  <a:pt x="402076" y="418085"/>
                </a:lnTo>
                <a:lnTo>
                  <a:pt x="451601" y="371017"/>
                </a:lnTo>
                <a:lnTo>
                  <a:pt x="453059" y="371017"/>
                </a:lnTo>
                <a:lnTo>
                  <a:pt x="452623" y="370045"/>
                </a:lnTo>
                <a:lnTo>
                  <a:pt x="453059" y="369631"/>
                </a:lnTo>
                <a:lnTo>
                  <a:pt x="452437" y="369631"/>
                </a:lnTo>
                <a:lnTo>
                  <a:pt x="408207" y="271149"/>
                </a:lnTo>
                <a:lnTo>
                  <a:pt x="416253" y="243653"/>
                </a:lnTo>
                <a:lnTo>
                  <a:pt x="387898" y="243653"/>
                </a:lnTo>
                <a:close/>
                <a:moveTo>
                  <a:pt x="157406" y="216295"/>
                </a:moveTo>
                <a:lnTo>
                  <a:pt x="163926" y="238576"/>
                </a:lnTo>
                <a:lnTo>
                  <a:pt x="128088" y="318371"/>
                </a:lnTo>
                <a:lnTo>
                  <a:pt x="127583" y="318371"/>
                </a:lnTo>
                <a:lnTo>
                  <a:pt x="127937" y="318708"/>
                </a:lnTo>
                <a:lnTo>
                  <a:pt x="127584" y="319494"/>
                </a:lnTo>
                <a:lnTo>
                  <a:pt x="128765" y="319494"/>
                </a:lnTo>
                <a:lnTo>
                  <a:pt x="168894" y="357632"/>
                </a:lnTo>
                <a:lnTo>
                  <a:pt x="209023" y="319494"/>
                </a:lnTo>
                <a:lnTo>
                  <a:pt x="210205" y="319494"/>
                </a:lnTo>
                <a:lnTo>
                  <a:pt x="209851" y="318707"/>
                </a:lnTo>
                <a:lnTo>
                  <a:pt x="210204" y="318371"/>
                </a:lnTo>
                <a:lnTo>
                  <a:pt x="209701" y="318371"/>
                </a:lnTo>
                <a:lnTo>
                  <a:pt x="173862" y="238574"/>
                </a:lnTo>
                <a:lnTo>
                  <a:pt x="180381" y="216295"/>
                </a:lnTo>
                <a:lnTo>
                  <a:pt x="157406" y="216295"/>
                </a:lnTo>
                <a:close/>
                <a:moveTo>
                  <a:pt x="402620" y="0"/>
                </a:moveTo>
                <a:cubicBezTo>
                  <a:pt x="465109" y="0"/>
                  <a:pt x="515766" y="51445"/>
                  <a:pt x="515766" y="114905"/>
                </a:cubicBezTo>
                <a:cubicBezTo>
                  <a:pt x="515766" y="159138"/>
                  <a:pt x="491155" y="197534"/>
                  <a:pt x="454423" y="215466"/>
                </a:cubicBezTo>
                <a:lnTo>
                  <a:pt x="454423" y="231044"/>
                </a:lnTo>
                <a:cubicBezTo>
                  <a:pt x="531505" y="249779"/>
                  <a:pt x="592702" y="311734"/>
                  <a:pt x="613253" y="391500"/>
                </a:cubicBezTo>
                <a:cubicBezTo>
                  <a:pt x="550688" y="422070"/>
                  <a:pt x="477097" y="438850"/>
                  <a:pt x="398531" y="438850"/>
                </a:cubicBezTo>
                <a:cubicBezTo>
                  <a:pt x="323987" y="438850"/>
                  <a:pt x="253921" y="423744"/>
                  <a:pt x="193634" y="395700"/>
                </a:cubicBezTo>
                <a:lnTo>
                  <a:pt x="203279" y="370444"/>
                </a:lnTo>
                <a:lnTo>
                  <a:pt x="166022" y="374457"/>
                </a:lnTo>
                <a:cubicBezTo>
                  <a:pt x="105620" y="374457"/>
                  <a:pt x="48848" y="362217"/>
                  <a:pt x="0" y="339494"/>
                </a:cubicBezTo>
                <a:cubicBezTo>
                  <a:pt x="15404" y="274815"/>
                  <a:pt x="63667" y="224043"/>
                  <a:pt x="125154" y="207518"/>
                </a:cubicBezTo>
                <a:lnTo>
                  <a:pt x="125154" y="191945"/>
                </a:lnTo>
                <a:cubicBezTo>
                  <a:pt x="96529" y="177233"/>
                  <a:pt x="77656" y="146842"/>
                  <a:pt x="77656" y="111974"/>
                </a:cubicBezTo>
                <a:cubicBezTo>
                  <a:pt x="77656" y="60554"/>
                  <a:pt x="118702" y="18870"/>
                  <a:pt x="169335" y="18870"/>
                </a:cubicBezTo>
                <a:cubicBezTo>
                  <a:pt x="219968" y="18870"/>
                  <a:pt x="261014" y="60554"/>
                  <a:pt x="261014" y="111974"/>
                </a:cubicBezTo>
                <a:cubicBezTo>
                  <a:pt x="261014" y="147815"/>
                  <a:pt x="241072" y="178926"/>
                  <a:pt x="211310" y="193456"/>
                </a:cubicBezTo>
                <a:lnTo>
                  <a:pt x="211310" y="206078"/>
                </a:lnTo>
                <a:cubicBezTo>
                  <a:pt x="242539" y="213668"/>
                  <a:pt x="270549" y="230014"/>
                  <a:pt x="292834" y="252540"/>
                </a:cubicBezTo>
                <a:lnTo>
                  <a:pt x="295048" y="255467"/>
                </a:lnTo>
                <a:lnTo>
                  <a:pt x="348094" y="232822"/>
                </a:lnTo>
                <a:lnTo>
                  <a:pt x="348094" y="213602"/>
                </a:lnTo>
                <a:cubicBezTo>
                  <a:pt x="312767" y="195444"/>
                  <a:pt x="289474" y="157937"/>
                  <a:pt x="289474" y="114905"/>
                </a:cubicBezTo>
                <a:cubicBezTo>
                  <a:pt x="289474" y="51445"/>
                  <a:pt x="340131" y="0"/>
                  <a:pt x="402620" y="0"/>
                </a:cubicBezTo>
                <a:close/>
              </a:path>
            </a:pathLst>
          </a:custGeom>
          <a:solidFill>
            <a:sysClr val="window" lastClr="FFFFFF"/>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050" b="0" i="0" u="none" strike="noStrike" kern="1200" cap="none" spc="0" normalizeH="0" baseline="0" noProof="0">
              <a:ln>
                <a:noFill/>
              </a:ln>
              <a:solidFill>
                <a:srgbClr val="768394"/>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8" name="文本框 57"/>
          <p:cNvSpPr txBox="1"/>
          <p:nvPr>
            <p:custDataLst>
              <p:tags r:id="rId5"/>
            </p:custDataLst>
          </p:nvPr>
        </p:nvSpPr>
        <p:spPr>
          <a:xfrm>
            <a:off x="827405" y="1102729"/>
            <a:ext cx="7343775" cy="1017255"/>
          </a:xfrm>
          <a:prstGeom prst="rect">
            <a:avLst/>
          </a:prstGeom>
          <a:solidFill>
            <a:schemeClr val="accent1">
              <a:lumMod val="60000"/>
              <a:lumOff val="40000"/>
            </a:schemeClr>
          </a:solidFill>
        </p:spPr>
        <p:txBody>
          <a:bodyPr wrap="square">
            <a:noAutofit/>
          </a:bodyPr>
          <a:lstStyle/>
          <a:p>
            <a:pPr fontAlgn="base">
              <a:lnSpc>
                <a:spcPct val="130000"/>
              </a:lnSpc>
              <a:spcBef>
                <a:spcPct val="0"/>
              </a:spcBef>
              <a:spcAft>
                <a:spcPct val="0"/>
              </a:spcAft>
            </a:pPr>
            <a:r>
              <a:rPr lang="zh-CN" altLang="en-US" sz="9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lt"/>
              </a:rPr>
              <a:t>        </a:t>
            </a:r>
            <a:r>
              <a:rPr lang="en-US" altLang="zh-CN" sz="9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lt"/>
              </a:rPr>
              <a:t>Founded in year of 2005, Jiangsu </a:t>
            </a:r>
            <a:r>
              <a:rPr lang="en-US" altLang="zh-CN" sz="900" dirty="0" err="1">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lt"/>
              </a:rPr>
              <a:t>Baidai</a:t>
            </a:r>
            <a:r>
              <a:rPr lang="en-US" altLang="zh-CN" sz="9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lt"/>
              </a:rPr>
              <a:t> Energy-Saving Building Material Co., Ltd has become a comprehensive high-tech enterprise integrated with R&amp;D, Production, Market Sales, Project Management and Technical Solutions.</a:t>
            </a:r>
          </a:p>
          <a:p>
            <a:pPr fontAlgn="base">
              <a:lnSpc>
                <a:spcPct val="130000"/>
              </a:lnSpc>
              <a:spcBef>
                <a:spcPct val="0"/>
              </a:spcBef>
              <a:spcAft>
                <a:spcPct val="0"/>
              </a:spcAft>
            </a:pPr>
            <a:r>
              <a:rPr lang="en-US" altLang="zh-CN" sz="9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lt"/>
              </a:rPr>
              <a:t>        As the interior and exterior decoration system provider, the company has been providing diversified products and service with continuous upgrade and innovation to create more value for our clients and to make the building green and safe.</a:t>
            </a:r>
          </a:p>
          <a:p>
            <a:pPr fontAlgn="base">
              <a:lnSpc>
                <a:spcPct val="130000"/>
              </a:lnSpc>
              <a:spcBef>
                <a:spcPct val="0"/>
              </a:spcBef>
              <a:spcAft>
                <a:spcPct val="0"/>
              </a:spcAft>
            </a:pPr>
            <a:r>
              <a:rPr lang="en-US" altLang="zh-CN" sz="9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lt"/>
              </a:rPr>
              <a:t>       Currently we</a:t>
            </a:r>
            <a:r>
              <a:rPr lang="zh-CN" altLang="en-US" sz="9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lt"/>
              </a:rPr>
              <a:t> </a:t>
            </a:r>
            <a:r>
              <a:rPr lang="en-US" altLang="zh-CN" sz="9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lt"/>
              </a:rPr>
              <a:t>have</a:t>
            </a:r>
            <a:r>
              <a:rPr lang="zh-CN" altLang="en-US" sz="9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lt"/>
              </a:rPr>
              <a:t> </a:t>
            </a:r>
            <a:r>
              <a:rPr lang="en-US" altLang="zh-CN" sz="9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lt"/>
              </a:rPr>
              <a:t>the</a:t>
            </a:r>
            <a:r>
              <a:rPr lang="zh-CN" altLang="en-US" sz="9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lt"/>
              </a:rPr>
              <a:t> </a:t>
            </a:r>
            <a:r>
              <a:rPr lang="en-US" altLang="zh-CN" sz="9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lt"/>
              </a:rPr>
              <a:t>capacity</a:t>
            </a:r>
            <a:r>
              <a:rPr lang="zh-CN" altLang="en-US" sz="9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lt"/>
              </a:rPr>
              <a:t> </a:t>
            </a:r>
            <a:r>
              <a:rPr lang="en-US" altLang="zh-CN" sz="9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lt"/>
              </a:rPr>
              <a:t>of</a:t>
            </a:r>
            <a:r>
              <a:rPr lang="zh-CN" altLang="en-US" sz="9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lt"/>
              </a:rPr>
              <a:t> </a:t>
            </a:r>
            <a:r>
              <a:rPr lang="en-US" altLang="zh-CN" sz="9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lt"/>
              </a:rPr>
              <a:t>flexible stone up to 4.5M Sqm and sand-coating paint up to 50,000 tons.</a:t>
            </a:r>
          </a:p>
          <a:p>
            <a:pPr fontAlgn="base">
              <a:lnSpc>
                <a:spcPct val="130000"/>
              </a:lnSpc>
              <a:spcBef>
                <a:spcPct val="0"/>
              </a:spcBef>
              <a:spcAft>
                <a:spcPct val="0"/>
              </a:spcAft>
            </a:pPr>
            <a:endParaRPr lang="en-US" altLang="zh-CN" sz="9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fontAlgn="base">
              <a:lnSpc>
                <a:spcPct val="130000"/>
              </a:lnSpc>
              <a:spcBef>
                <a:spcPct val="0"/>
              </a:spcBef>
              <a:spcAft>
                <a:spcPct val="0"/>
              </a:spcAft>
            </a:pPr>
            <a:endParaRPr lang="zh-CN" altLang="en-US" sz="9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25" name="image 2703"/>
          <p:cNvPicPr>
            <a:picLocks noChangeAspect="1"/>
          </p:cNvPicPr>
          <p:nvPr/>
        </p:nvPicPr>
        <p:blipFill>
          <a:blip r:embed="rId8"/>
          <a:srcRect/>
          <a:stretch>
            <a:fillRect/>
          </a:stretch>
        </p:blipFill>
        <p:spPr>
          <a:xfrm>
            <a:off x="7649210" y="0"/>
            <a:ext cx="1494790" cy="347345"/>
          </a:xfrm>
          <a:prstGeom prst="rect">
            <a:avLst/>
          </a:prstGeom>
        </p:spPr>
      </p:pic>
      <p:pic>
        <p:nvPicPr>
          <p:cNvPr id="4" name="图片 3">
            <a:extLst>
              <a:ext uri="{FF2B5EF4-FFF2-40B4-BE49-F238E27FC236}">
                <a16:creationId xmlns:a16="http://schemas.microsoft.com/office/drawing/2014/main" id="{184A237B-81BB-B5C9-69B5-AD8BAE7791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405" y="2180914"/>
            <a:ext cx="7343775" cy="2931260"/>
          </a:xfrm>
          <a:prstGeom prst="rect">
            <a:avLst/>
          </a:prstGeom>
        </p:spPr>
      </p:pic>
      <p:sp>
        <p:nvSpPr>
          <p:cNvPr id="2" name="矩形: 圆角 1">
            <a:extLst>
              <a:ext uri="{FF2B5EF4-FFF2-40B4-BE49-F238E27FC236}">
                <a16:creationId xmlns:a16="http://schemas.microsoft.com/office/drawing/2014/main" id="{321C4FA4-FCFF-9AAE-FFF6-97A39566D85E}"/>
              </a:ext>
            </a:extLst>
          </p:cNvPr>
          <p:cNvSpPr/>
          <p:nvPr/>
        </p:nvSpPr>
        <p:spPr>
          <a:xfrm flipV="1">
            <a:off x="395536" y="843557"/>
            <a:ext cx="1674546" cy="50419"/>
          </a:xfrm>
          <a:prstGeom prst="roundRect">
            <a:avLst/>
          </a:prstGeom>
          <a:solidFill>
            <a:srgbClr val="532B1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white"/>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9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04E23CD-4655-2CF8-97F4-53173D13E0B9}"/>
            </a:ext>
          </a:extLst>
        </p:cNvPr>
        <p:cNvGrpSpPr/>
        <p:nvPr/>
      </p:nvGrpSpPr>
      <p:grpSpPr>
        <a:xfrm>
          <a:off x="0" y="0"/>
          <a:ext cx="0" cy="0"/>
          <a:chOff x="0" y="0"/>
          <a:chExt cx="0" cy="0"/>
        </a:xfrm>
      </p:grpSpPr>
      <p:sp>
        <p:nvSpPr>
          <p:cNvPr id="3" name="任意形状 8">
            <a:extLst>
              <a:ext uri="{FF2B5EF4-FFF2-40B4-BE49-F238E27FC236}">
                <a16:creationId xmlns:a16="http://schemas.microsoft.com/office/drawing/2014/main" id="{226B0A88-AF0D-D436-52ED-AC15CAB010D0}"/>
              </a:ext>
            </a:extLst>
          </p:cNvPr>
          <p:cNvSpPr/>
          <p:nvPr userDrawn="1">
            <p:custDataLst>
              <p:tags r:id="rId2"/>
            </p:custDataLst>
          </p:nvPr>
        </p:nvSpPr>
        <p:spPr>
          <a:xfrm>
            <a:off x="7295319" y="-38"/>
            <a:ext cx="1848749" cy="180242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sp>
        <p:nvSpPr>
          <p:cNvPr id="2" name="任意形状 8">
            <a:extLst>
              <a:ext uri="{FF2B5EF4-FFF2-40B4-BE49-F238E27FC236}">
                <a16:creationId xmlns:a16="http://schemas.microsoft.com/office/drawing/2014/main" id="{D91807E3-89AA-2274-612D-16A99E59155F}"/>
              </a:ext>
            </a:extLst>
          </p:cNvPr>
          <p:cNvSpPr/>
          <p:nvPr userDrawn="1">
            <p:custDataLst>
              <p:tags r:id="rId3"/>
            </p:custDataLst>
          </p:nvPr>
        </p:nvSpPr>
        <p:spPr>
          <a:xfrm rot="10800000">
            <a:off x="0" y="4110038"/>
            <a:ext cx="1059656" cy="103346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pic>
        <p:nvPicPr>
          <p:cNvPr id="92001" name="image 2001">
            <a:extLst>
              <a:ext uri="{FF2B5EF4-FFF2-40B4-BE49-F238E27FC236}">
                <a16:creationId xmlns:a16="http://schemas.microsoft.com/office/drawing/2014/main" id="{A250A9AF-6325-DE4F-32F2-B93438C15050}"/>
              </a:ext>
            </a:extLst>
          </p:cNvPr>
          <p:cNvPicPr>
            <a:picLocks noChangeAspect="1"/>
          </p:cNvPicPr>
          <p:nvPr/>
        </p:nvPicPr>
        <p:blipFill>
          <a:blip r:embed="rId5"/>
          <a:srcRect/>
          <a:stretch>
            <a:fillRect/>
          </a:stretch>
        </p:blipFill>
        <p:spPr>
          <a:xfrm>
            <a:off x="-4762" y="557213"/>
            <a:ext cx="214313" cy="228600"/>
          </a:xfrm>
          <a:prstGeom prst="rect">
            <a:avLst/>
          </a:prstGeom>
        </p:spPr>
      </p:pic>
      <p:sp>
        <p:nvSpPr>
          <p:cNvPr id="2002" name="Object 2002">
            <a:extLst>
              <a:ext uri="{FF2B5EF4-FFF2-40B4-BE49-F238E27FC236}">
                <a16:creationId xmlns:a16="http://schemas.microsoft.com/office/drawing/2014/main" id="{F8FB2C68-EB40-6C54-8847-E555C0006456}"/>
              </a:ext>
            </a:extLst>
          </p:cNvPr>
          <p:cNvSpPr txBox="1"/>
          <p:nvPr/>
        </p:nvSpPr>
        <p:spPr>
          <a:xfrm>
            <a:off x="458553" y="540880"/>
            <a:ext cx="3701454" cy="283476"/>
          </a:xfrm>
          <a:prstGeom prst="rect">
            <a:avLst/>
          </a:prstGeom>
        </p:spPr>
        <p:txBody>
          <a:bodyPr vert="horz" wrap="square" lIns="0" tIns="0" rIns="0" bIns="0" rtlCol="0" anchor="t" anchorCtr="0">
            <a:spAutoFit/>
          </a:bodyPr>
          <a:lstStyle/>
          <a:p>
            <a:pPr algn="l">
              <a:lnSpc>
                <a:spcPct val="110000"/>
              </a:lnSpc>
            </a:pPr>
            <a:r>
              <a:rPr lang="en-US" altLang="zh-CN" b="1" i="0" spc="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The Pack</a:t>
            </a:r>
            <a:r>
              <a:rPr lang="en-US" altLang="zh-CN"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age</a:t>
            </a:r>
            <a:endParaRPr lang="zh-CN" altLang="en-US" b="1" i="0" spc="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05" name="Object 2005">
            <a:extLst>
              <a:ext uri="{FF2B5EF4-FFF2-40B4-BE49-F238E27FC236}">
                <a16:creationId xmlns:a16="http://schemas.microsoft.com/office/drawing/2014/main" id="{D6C51B7A-EC39-810F-98BF-96E39C78A9B5}"/>
              </a:ext>
            </a:extLst>
          </p:cNvPr>
          <p:cNvSpPr txBox="1"/>
          <p:nvPr/>
        </p:nvSpPr>
        <p:spPr>
          <a:xfrm>
            <a:off x="4744196" y="1815589"/>
            <a:ext cx="3296920" cy="545662"/>
          </a:xfrm>
          <a:prstGeom prst="rect">
            <a:avLst/>
          </a:prstGeom>
        </p:spPr>
        <p:txBody>
          <a:bodyPr vert="horz" wrap="square" lIns="0" tIns="0" rIns="0" bIns="0" rtlCol="0" anchor="t" anchorCtr="0">
            <a:spAutoFit/>
          </a:bodyPr>
          <a:lstStyle/>
          <a:p>
            <a:pPr algn="just">
              <a:lnSpc>
                <a:spcPct val="110000"/>
              </a:lnSpc>
            </a:pPr>
            <a:r>
              <a:rPr lang="zh-CN" altLang="en-US" sz="1100" b="0" i="0" spc="0" dirty="0">
                <a:solidFill>
                  <a:srgbClr val="000000"/>
                </a:solidFill>
                <a:latin typeface="微软雅黑" panose="020B0503020204020204" pitchFamily="34" charset="-122"/>
                <a:ea typeface="微软雅黑" panose="020B0503020204020204" pitchFamily="34" charset="-122"/>
              </a:rPr>
              <a:t>此处放入</a:t>
            </a:r>
            <a:r>
              <a:rPr lang="en-US" altLang="zh-CN" sz="1100" b="0" i="0" spc="0" dirty="0">
                <a:solidFill>
                  <a:srgbClr val="000000"/>
                </a:solidFill>
                <a:latin typeface="微软雅黑" panose="020B0503020204020204" pitchFamily="34" charset="-122"/>
                <a:ea typeface="微软雅黑" panose="020B0503020204020204" pitchFamily="34" charset="-122"/>
              </a:rPr>
              <a:t>600*1200</a:t>
            </a:r>
            <a:r>
              <a:rPr lang="zh-CN" altLang="en-US" sz="1100" b="0" i="0" spc="0" dirty="0">
                <a:solidFill>
                  <a:srgbClr val="000000"/>
                </a:solidFill>
                <a:latin typeface="微软雅黑" panose="020B0503020204020204" pitchFamily="34" charset="-122"/>
                <a:ea typeface="微软雅黑" panose="020B0503020204020204" pitchFamily="34" charset="-122"/>
              </a:rPr>
              <a:t>包装尺寸示意图及最终成品打托图片及装箱图片</a:t>
            </a:r>
            <a:endParaRPr lang="en-US" altLang="zh-CN" sz="1100" dirty="0">
              <a:solidFill>
                <a:srgbClr val="000000"/>
              </a:solidFill>
              <a:latin typeface="微软雅黑" panose="020B0503020204020204" pitchFamily="34" charset="-122"/>
              <a:ea typeface="微软雅黑" panose="020B0503020204020204" pitchFamily="34" charset="-122"/>
            </a:endParaRPr>
          </a:p>
          <a:p>
            <a:pPr algn="just">
              <a:lnSpc>
                <a:spcPct val="110000"/>
              </a:lnSpc>
            </a:pPr>
            <a:r>
              <a:rPr lang="zh-CN" altLang="en-US" sz="1100" b="0" i="0" spc="0" dirty="0">
                <a:solidFill>
                  <a:srgbClr val="000000"/>
                </a:solidFill>
                <a:latin typeface="微软雅黑" panose="020B0503020204020204" pitchFamily="34" charset="-122"/>
                <a:ea typeface="微软雅黑" panose="020B0503020204020204" pitchFamily="34" charset="-122"/>
              </a:rPr>
              <a:t>图片要求详细高清</a:t>
            </a:r>
          </a:p>
        </p:txBody>
      </p:sp>
      <p:pic>
        <p:nvPicPr>
          <p:cNvPr id="25" name="image 2703">
            <a:extLst>
              <a:ext uri="{FF2B5EF4-FFF2-40B4-BE49-F238E27FC236}">
                <a16:creationId xmlns:a16="http://schemas.microsoft.com/office/drawing/2014/main" id="{52B52DF6-D165-F6A7-3D80-A13A73E0AB6A}"/>
              </a:ext>
            </a:extLst>
          </p:cNvPr>
          <p:cNvPicPr>
            <a:picLocks noChangeAspect="1"/>
          </p:cNvPicPr>
          <p:nvPr/>
        </p:nvPicPr>
        <p:blipFill>
          <a:blip r:embed="rId6"/>
          <a:srcRect/>
          <a:stretch>
            <a:fillRect/>
          </a:stretch>
        </p:blipFill>
        <p:spPr>
          <a:xfrm>
            <a:off x="7649210" y="0"/>
            <a:ext cx="1494790" cy="347345"/>
          </a:xfrm>
          <a:prstGeom prst="rect">
            <a:avLst/>
          </a:prstGeom>
        </p:spPr>
      </p:pic>
      <p:pic>
        <p:nvPicPr>
          <p:cNvPr id="4" name="图片 3">
            <a:extLst>
              <a:ext uri="{FF2B5EF4-FFF2-40B4-BE49-F238E27FC236}">
                <a16:creationId xmlns:a16="http://schemas.microsoft.com/office/drawing/2014/main" id="{CD9A4D2D-DCD7-9CD6-3BB3-0963271F9603}"/>
              </a:ext>
            </a:extLst>
          </p:cNvPr>
          <p:cNvPicPr>
            <a:picLocks noChangeAspect="1"/>
          </p:cNvPicPr>
          <p:nvPr/>
        </p:nvPicPr>
        <p:blipFill>
          <a:blip r:embed="rId7"/>
          <a:stretch>
            <a:fillRect/>
          </a:stretch>
        </p:blipFill>
        <p:spPr>
          <a:xfrm rot="5400000">
            <a:off x="702729" y="1204119"/>
            <a:ext cx="3317240" cy="3528060"/>
          </a:xfrm>
          <a:prstGeom prst="rect">
            <a:avLst/>
          </a:prstGeom>
        </p:spPr>
      </p:pic>
      <p:sp>
        <p:nvSpPr>
          <p:cNvPr id="5" name="矩形: 圆角 4">
            <a:extLst>
              <a:ext uri="{FF2B5EF4-FFF2-40B4-BE49-F238E27FC236}">
                <a16:creationId xmlns:a16="http://schemas.microsoft.com/office/drawing/2014/main" id="{FD3190DF-D79B-4951-6E65-6B1DBC6A152C}"/>
              </a:ext>
            </a:extLst>
          </p:cNvPr>
          <p:cNvSpPr/>
          <p:nvPr/>
        </p:nvSpPr>
        <p:spPr>
          <a:xfrm flipV="1">
            <a:off x="458553" y="830037"/>
            <a:ext cx="1790019" cy="45719"/>
          </a:xfrm>
          <a:prstGeom prst="roundRect">
            <a:avLst/>
          </a:prstGeom>
          <a:solidFill>
            <a:srgbClr val="532B1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white"/>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718414307"/>
      </p:ext>
    </p:extLst>
  </p:cSld>
  <p:clrMapOvr>
    <a:masterClrMapping/>
  </p:clrMapOvr>
  <mc:AlternateContent xmlns:mc="http://schemas.openxmlformats.org/markup-compatibility/2006" xmlns:p14="http://schemas.microsoft.com/office/powerpoint/2010/main">
    <mc:Choice Requires="p14">
      <p:transition spd="med" p14:dur="699" advClick="0"/>
    </mc:Choice>
    <mc:Fallback xmlns="">
      <p:transition spd="med"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2"/>
                                        </p:tgtEl>
                                        <p:attrNameLst>
                                          <p:attrName>style.visibility</p:attrName>
                                        </p:attrNameLst>
                                      </p:cBhvr>
                                      <p:to>
                                        <p:strVal val="visible"/>
                                      </p:to>
                                    </p:set>
                                    <p:animEffect transition="in" filter="fade">
                                      <p:cBhvr>
                                        <p:cTn id="7" dur="500"/>
                                        <p:tgtEl>
                                          <p:spTgt spid="2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2" grpId="0"/>
      <p:bldP spid="2002"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1">
            <p:custDataLst>
              <p:tags r:id="rId2"/>
            </p:custDataLst>
          </p:nvPr>
        </p:nvSpPr>
        <p:spPr>
          <a:xfrm>
            <a:off x="7295319" y="-38"/>
            <a:ext cx="1848749" cy="180242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sp>
        <p:nvSpPr>
          <p:cNvPr id="6" name="任意形状 8"/>
          <p:cNvSpPr/>
          <p:nvPr userDrawn="1">
            <p:custDataLst>
              <p:tags r:id="rId3"/>
            </p:custDataLst>
          </p:nvPr>
        </p:nvSpPr>
        <p:spPr>
          <a:xfrm rot="10800000">
            <a:off x="0" y="4110038"/>
            <a:ext cx="1059656" cy="103346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pic>
        <p:nvPicPr>
          <p:cNvPr id="92701" name="image 2701"/>
          <p:cNvPicPr>
            <a:picLocks noChangeAspect="1"/>
          </p:cNvPicPr>
          <p:nvPr/>
        </p:nvPicPr>
        <p:blipFill>
          <a:blip r:embed="rId5"/>
          <a:srcRect/>
          <a:stretch>
            <a:fillRect/>
          </a:stretch>
        </p:blipFill>
        <p:spPr>
          <a:xfrm>
            <a:off x="-4762" y="557213"/>
            <a:ext cx="214313" cy="228600"/>
          </a:xfrm>
          <a:prstGeom prst="rect">
            <a:avLst/>
          </a:prstGeom>
        </p:spPr>
      </p:pic>
      <p:pic>
        <p:nvPicPr>
          <p:cNvPr id="92703" name="image 2703"/>
          <p:cNvPicPr>
            <a:picLocks noChangeAspect="1"/>
          </p:cNvPicPr>
          <p:nvPr/>
        </p:nvPicPr>
        <p:blipFill>
          <a:blip r:embed="rId6"/>
          <a:srcRect/>
          <a:stretch>
            <a:fillRect/>
          </a:stretch>
        </p:blipFill>
        <p:spPr>
          <a:xfrm>
            <a:off x="7070228" y="0"/>
            <a:ext cx="2073772" cy="481720"/>
          </a:xfrm>
          <a:prstGeom prst="rect">
            <a:avLst/>
          </a:prstGeom>
        </p:spPr>
      </p:pic>
      <p:sp>
        <p:nvSpPr>
          <p:cNvPr id="2704" name="Object 2704"/>
          <p:cNvSpPr txBox="1"/>
          <p:nvPr/>
        </p:nvSpPr>
        <p:spPr>
          <a:xfrm>
            <a:off x="0" y="797855"/>
            <a:ext cx="9177338" cy="275588"/>
          </a:xfrm>
          <a:prstGeom prst="rect">
            <a:avLst/>
          </a:prstGeom>
        </p:spPr>
        <p:txBody>
          <a:bodyPr vert="horz" wrap="square" lIns="0" tIns="0" rIns="0" bIns="0" rtlCol="0" anchor="t" anchorCtr="0">
            <a:spAutoFit/>
          </a:bodyPr>
          <a:lstStyle/>
          <a:p>
            <a:pPr algn="ctr">
              <a:lnSpc>
                <a:spcPct val="110000"/>
              </a:lnSpc>
            </a:pPr>
            <a:r>
              <a:rPr lang="en-US" altLang="zh-CN" sz="175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200" b="0" i="0" dirty="0" err="1">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Tibulisi</a:t>
            </a:r>
            <a:r>
              <a:rPr lang="en-US" alt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 Georgia 6,000sqm K-Brick</a:t>
            </a:r>
            <a:endParaRPr lang="zh-CN" altLang="en-US"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7"/>
          <a:stretch>
            <a:fillRect/>
          </a:stretch>
        </p:blipFill>
        <p:spPr>
          <a:xfrm>
            <a:off x="1835785" y="1166495"/>
            <a:ext cx="5302250" cy="3977005"/>
          </a:xfrm>
          <a:prstGeom prst="rect">
            <a:avLst/>
          </a:prstGeom>
        </p:spPr>
      </p:pic>
      <p:sp>
        <p:nvSpPr>
          <p:cNvPr id="3" name="TextBox 55">
            <a:extLst>
              <a:ext uri="{FF2B5EF4-FFF2-40B4-BE49-F238E27FC236}">
                <a16:creationId xmlns:a16="http://schemas.microsoft.com/office/drawing/2014/main" id="{E96F8C04-B7CC-86BC-0A85-BD23A918066B}"/>
              </a:ext>
            </a:extLst>
          </p:cNvPr>
          <p:cNvSpPr txBox="1"/>
          <p:nvPr/>
        </p:nvSpPr>
        <p:spPr>
          <a:xfrm>
            <a:off x="366835" y="474038"/>
            <a:ext cx="4796095" cy="369332"/>
          </a:xfrm>
          <a:prstGeom prst="rect">
            <a:avLst/>
          </a:prstGeom>
          <a:noFill/>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altLang="zh-CN"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The Project</a:t>
            </a:r>
            <a:endParaRPr lang="zh-CN" altLang="en-US"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矩形: 圆角 4">
            <a:extLst>
              <a:ext uri="{FF2B5EF4-FFF2-40B4-BE49-F238E27FC236}">
                <a16:creationId xmlns:a16="http://schemas.microsoft.com/office/drawing/2014/main" id="{321C4FA4-FCFF-9AAE-FFF6-97A39566D85E}"/>
              </a:ext>
            </a:extLst>
          </p:cNvPr>
          <p:cNvSpPr/>
          <p:nvPr/>
        </p:nvSpPr>
        <p:spPr>
          <a:xfrm flipV="1">
            <a:off x="503726" y="817244"/>
            <a:ext cx="1332059" cy="45719"/>
          </a:xfrm>
          <a:prstGeom prst="roundRect">
            <a:avLst/>
          </a:prstGeom>
          <a:solidFill>
            <a:srgbClr val="532B1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white"/>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1">
            <p:custDataLst>
              <p:tags r:id="rId2"/>
            </p:custDataLst>
          </p:nvPr>
        </p:nvSpPr>
        <p:spPr>
          <a:xfrm>
            <a:off x="7295319" y="-38"/>
            <a:ext cx="1848749" cy="180242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sp>
        <p:nvSpPr>
          <p:cNvPr id="6" name="任意形状 8"/>
          <p:cNvSpPr/>
          <p:nvPr userDrawn="1">
            <p:custDataLst>
              <p:tags r:id="rId3"/>
            </p:custDataLst>
          </p:nvPr>
        </p:nvSpPr>
        <p:spPr>
          <a:xfrm rot="10800000">
            <a:off x="0" y="4110038"/>
            <a:ext cx="1059656" cy="103346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pic>
        <p:nvPicPr>
          <p:cNvPr id="92901" name="image 2901"/>
          <p:cNvPicPr>
            <a:picLocks noChangeAspect="1"/>
          </p:cNvPicPr>
          <p:nvPr/>
        </p:nvPicPr>
        <p:blipFill>
          <a:blip r:embed="rId5"/>
          <a:srcRect/>
          <a:stretch>
            <a:fillRect/>
          </a:stretch>
        </p:blipFill>
        <p:spPr>
          <a:xfrm>
            <a:off x="-4762" y="557213"/>
            <a:ext cx="214313" cy="228600"/>
          </a:xfrm>
          <a:prstGeom prst="rect">
            <a:avLst/>
          </a:prstGeom>
        </p:spPr>
      </p:pic>
      <p:pic>
        <p:nvPicPr>
          <p:cNvPr id="92903" name="image 2903"/>
          <p:cNvPicPr>
            <a:picLocks noChangeAspect="1"/>
          </p:cNvPicPr>
          <p:nvPr/>
        </p:nvPicPr>
        <p:blipFill>
          <a:blip r:embed="rId6"/>
          <a:srcRect/>
          <a:stretch>
            <a:fillRect/>
          </a:stretch>
        </p:blipFill>
        <p:spPr>
          <a:xfrm>
            <a:off x="7070228" y="0"/>
            <a:ext cx="2073772" cy="481720"/>
          </a:xfrm>
          <a:prstGeom prst="rect">
            <a:avLst/>
          </a:prstGeom>
        </p:spPr>
      </p:pic>
      <p:sp>
        <p:nvSpPr>
          <p:cNvPr id="2904" name="Object 2904"/>
          <p:cNvSpPr txBox="1"/>
          <p:nvPr/>
        </p:nvSpPr>
        <p:spPr>
          <a:xfrm>
            <a:off x="0" y="1314771"/>
            <a:ext cx="9177338" cy="188962"/>
          </a:xfrm>
          <a:prstGeom prst="rect">
            <a:avLst/>
          </a:prstGeom>
        </p:spPr>
        <p:txBody>
          <a:bodyPr vert="horz" wrap="square" lIns="0" tIns="0" rIns="0" bIns="0" rtlCol="0" anchor="t" anchorCtr="0">
            <a:spAutoFit/>
          </a:bodyPr>
          <a:lstStyle/>
          <a:p>
            <a:pPr algn="ctr">
              <a:lnSpc>
                <a:spcPct val="110000"/>
              </a:lnSpc>
            </a:pPr>
            <a:r>
              <a:rPr lang="en-US" alt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Peking Normal U</a:t>
            </a:r>
            <a:r>
              <a:rPr lang="en-US" altLang="zh-CN" sz="120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niversity Yancheng 24,</a:t>
            </a:r>
            <a:r>
              <a:rPr 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000</a:t>
            </a:r>
            <a:r>
              <a:rPr lang="en-US" alt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sqm</a:t>
            </a:r>
            <a:endParaRPr lang="zh-CN" altLang="en-US"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2906" name="image 2906"/>
          <p:cNvPicPr>
            <a:picLocks noChangeAspect="1"/>
          </p:cNvPicPr>
          <p:nvPr/>
        </p:nvPicPr>
        <p:blipFill>
          <a:blip r:embed="rId7"/>
          <a:srcRect/>
          <a:stretch>
            <a:fillRect/>
          </a:stretch>
        </p:blipFill>
        <p:spPr>
          <a:xfrm>
            <a:off x="24765" y="1811020"/>
            <a:ext cx="3277235" cy="2536825"/>
          </a:xfrm>
          <a:prstGeom prst="rect">
            <a:avLst/>
          </a:prstGeom>
        </p:spPr>
      </p:pic>
      <p:pic>
        <p:nvPicPr>
          <p:cNvPr id="92907" name="image 2907"/>
          <p:cNvPicPr>
            <a:picLocks noChangeAspect="1"/>
          </p:cNvPicPr>
          <p:nvPr/>
        </p:nvPicPr>
        <p:blipFill>
          <a:blip r:embed="rId8"/>
          <a:srcRect/>
          <a:stretch>
            <a:fillRect/>
          </a:stretch>
        </p:blipFill>
        <p:spPr>
          <a:xfrm>
            <a:off x="3196590" y="1811020"/>
            <a:ext cx="3514725" cy="2536825"/>
          </a:xfrm>
          <a:prstGeom prst="rect">
            <a:avLst/>
          </a:prstGeom>
        </p:spPr>
      </p:pic>
      <p:pic>
        <p:nvPicPr>
          <p:cNvPr id="92908" name="image 2908"/>
          <p:cNvPicPr>
            <a:picLocks noChangeAspect="1"/>
          </p:cNvPicPr>
          <p:nvPr/>
        </p:nvPicPr>
        <p:blipFill>
          <a:blip r:embed="rId9"/>
          <a:srcRect/>
          <a:stretch>
            <a:fillRect/>
          </a:stretch>
        </p:blipFill>
        <p:spPr>
          <a:xfrm>
            <a:off x="6630035" y="1804035"/>
            <a:ext cx="2473960" cy="2543810"/>
          </a:xfrm>
          <a:prstGeom prst="rect">
            <a:avLst/>
          </a:prstGeom>
        </p:spPr>
      </p:pic>
      <p:sp>
        <p:nvSpPr>
          <p:cNvPr id="2" name="TextBox 55">
            <a:extLst>
              <a:ext uri="{FF2B5EF4-FFF2-40B4-BE49-F238E27FC236}">
                <a16:creationId xmlns:a16="http://schemas.microsoft.com/office/drawing/2014/main" id="{4FC49105-3CCD-E453-5FE0-02DBFD6958B6}"/>
              </a:ext>
            </a:extLst>
          </p:cNvPr>
          <p:cNvSpPr txBox="1"/>
          <p:nvPr/>
        </p:nvSpPr>
        <p:spPr>
          <a:xfrm>
            <a:off x="495274" y="471458"/>
            <a:ext cx="3368015" cy="369332"/>
          </a:xfrm>
          <a:prstGeom prst="rect">
            <a:avLst/>
          </a:prstGeom>
          <a:noFill/>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altLang="zh-CN"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The  Project</a:t>
            </a:r>
            <a:endParaRPr lang="zh-CN" altLang="en-US"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圆角 2">
            <a:extLst>
              <a:ext uri="{FF2B5EF4-FFF2-40B4-BE49-F238E27FC236}">
                <a16:creationId xmlns:a16="http://schemas.microsoft.com/office/drawing/2014/main" id="{321C4FA4-FCFF-9AAE-FFF6-97A39566D85E}"/>
              </a:ext>
            </a:extLst>
          </p:cNvPr>
          <p:cNvSpPr/>
          <p:nvPr/>
        </p:nvSpPr>
        <p:spPr>
          <a:xfrm flipV="1">
            <a:off x="611561" y="788285"/>
            <a:ext cx="1368152" cy="45719"/>
          </a:xfrm>
          <a:prstGeom prst="roundRect">
            <a:avLst/>
          </a:prstGeom>
          <a:solidFill>
            <a:srgbClr val="532B1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white"/>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1">
            <p:custDataLst>
              <p:tags r:id="rId2"/>
            </p:custDataLst>
          </p:nvPr>
        </p:nvSpPr>
        <p:spPr>
          <a:xfrm>
            <a:off x="7295319" y="-38"/>
            <a:ext cx="1848749" cy="180242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sp>
        <p:nvSpPr>
          <p:cNvPr id="6" name="任意形状 8"/>
          <p:cNvSpPr/>
          <p:nvPr userDrawn="1">
            <p:custDataLst>
              <p:tags r:id="rId3"/>
            </p:custDataLst>
          </p:nvPr>
        </p:nvSpPr>
        <p:spPr>
          <a:xfrm rot="10800000">
            <a:off x="0" y="4110038"/>
            <a:ext cx="1059656" cy="103346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pic>
        <p:nvPicPr>
          <p:cNvPr id="93202" name="image 3202"/>
          <p:cNvPicPr>
            <a:picLocks noChangeAspect="1"/>
          </p:cNvPicPr>
          <p:nvPr/>
        </p:nvPicPr>
        <p:blipFill>
          <a:blip r:embed="rId5"/>
          <a:srcRect/>
          <a:stretch>
            <a:fillRect/>
          </a:stretch>
        </p:blipFill>
        <p:spPr>
          <a:xfrm>
            <a:off x="1750695" y="3594100"/>
            <a:ext cx="5363845" cy="1858645"/>
          </a:xfrm>
          <a:prstGeom prst="rect">
            <a:avLst/>
          </a:prstGeom>
        </p:spPr>
      </p:pic>
      <p:pic>
        <p:nvPicPr>
          <p:cNvPr id="93203" name="image 3203"/>
          <p:cNvPicPr>
            <a:picLocks noChangeAspect="1"/>
          </p:cNvPicPr>
          <p:nvPr/>
        </p:nvPicPr>
        <p:blipFill>
          <a:blip r:embed="rId6"/>
          <a:srcRect/>
          <a:stretch>
            <a:fillRect/>
          </a:stretch>
        </p:blipFill>
        <p:spPr>
          <a:xfrm>
            <a:off x="669925" y="1400810"/>
            <a:ext cx="3762375" cy="2510155"/>
          </a:xfrm>
          <a:prstGeom prst="rect">
            <a:avLst/>
          </a:prstGeom>
        </p:spPr>
      </p:pic>
      <p:pic>
        <p:nvPicPr>
          <p:cNvPr id="93204" name="image 3204"/>
          <p:cNvPicPr>
            <a:picLocks noChangeAspect="1"/>
          </p:cNvPicPr>
          <p:nvPr/>
        </p:nvPicPr>
        <p:blipFill>
          <a:blip r:embed="rId7"/>
          <a:srcRect/>
          <a:stretch>
            <a:fillRect/>
          </a:stretch>
        </p:blipFill>
        <p:spPr>
          <a:xfrm>
            <a:off x="4432300" y="1400810"/>
            <a:ext cx="3762375" cy="2509520"/>
          </a:xfrm>
          <a:prstGeom prst="rect">
            <a:avLst/>
          </a:prstGeom>
        </p:spPr>
      </p:pic>
      <p:pic>
        <p:nvPicPr>
          <p:cNvPr id="93205" name="image 3205"/>
          <p:cNvPicPr>
            <a:picLocks noChangeAspect="1"/>
          </p:cNvPicPr>
          <p:nvPr/>
        </p:nvPicPr>
        <p:blipFill>
          <a:blip r:embed="rId8"/>
          <a:srcRect/>
          <a:stretch>
            <a:fillRect/>
          </a:stretch>
        </p:blipFill>
        <p:spPr>
          <a:xfrm>
            <a:off x="-4762" y="557213"/>
            <a:ext cx="214313" cy="228600"/>
          </a:xfrm>
          <a:prstGeom prst="rect">
            <a:avLst/>
          </a:prstGeom>
        </p:spPr>
      </p:pic>
      <p:pic>
        <p:nvPicPr>
          <p:cNvPr id="93207" name="image 3207"/>
          <p:cNvPicPr>
            <a:picLocks noChangeAspect="1"/>
          </p:cNvPicPr>
          <p:nvPr/>
        </p:nvPicPr>
        <p:blipFill>
          <a:blip r:embed="rId9"/>
          <a:srcRect/>
          <a:stretch>
            <a:fillRect/>
          </a:stretch>
        </p:blipFill>
        <p:spPr>
          <a:xfrm>
            <a:off x="7070228" y="0"/>
            <a:ext cx="2073772" cy="481720"/>
          </a:xfrm>
          <a:prstGeom prst="rect">
            <a:avLst/>
          </a:prstGeom>
        </p:spPr>
      </p:pic>
      <p:sp>
        <p:nvSpPr>
          <p:cNvPr id="3208" name="Object 3208"/>
          <p:cNvSpPr txBox="1"/>
          <p:nvPr/>
        </p:nvSpPr>
        <p:spPr>
          <a:xfrm>
            <a:off x="36000" y="1090775"/>
            <a:ext cx="9177338" cy="275588"/>
          </a:xfrm>
          <a:prstGeom prst="rect">
            <a:avLst/>
          </a:prstGeom>
        </p:spPr>
        <p:txBody>
          <a:bodyPr vert="horz" wrap="square" lIns="0" tIns="0" rIns="0" bIns="0" rtlCol="0" anchor="t" anchorCtr="0">
            <a:spAutoFit/>
          </a:bodyPr>
          <a:lstStyle/>
          <a:p>
            <a:pPr algn="ctr">
              <a:lnSpc>
                <a:spcPct val="110000"/>
              </a:lnSpc>
            </a:pPr>
            <a:r>
              <a:rPr lang="en-US" altLang="zh-CN" sz="175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Guiyang City </a:t>
            </a:r>
            <a:r>
              <a:rPr 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12</a:t>
            </a:r>
            <a:r>
              <a:rPr lang="en-US" alt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a:t>
            </a:r>
            <a:r>
              <a:rPr 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000</a:t>
            </a:r>
            <a:r>
              <a:rPr lang="en-US" alt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sqm Clay Brick</a:t>
            </a:r>
            <a:endParaRPr lang="zh-CN" altLang="en-US"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TextBox 55">
            <a:extLst>
              <a:ext uri="{FF2B5EF4-FFF2-40B4-BE49-F238E27FC236}">
                <a16:creationId xmlns:a16="http://schemas.microsoft.com/office/drawing/2014/main" id="{B10687BB-8CD2-2326-E065-985FB4C85880}"/>
              </a:ext>
            </a:extLst>
          </p:cNvPr>
          <p:cNvSpPr txBox="1"/>
          <p:nvPr/>
        </p:nvSpPr>
        <p:spPr>
          <a:xfrm>
            <a:off x="366835" y="474038"/>
            <a:ext cx="4796095" cy="369332"/>
          </a:xfrm>
          <a:prstGeom prst="rect">
            <a:avLst/>
          </a:prstGeom>
          <a:noFill/>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altLang="zh-CN"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The Project</a:t>
            </a:r>
            <a:endParaRPr lang="zh-CN" altLang="en-US"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圆角 2">
            <a:extLst>
              <a:ext uri="{FF2B5EF4-FFF2-40B4-BE49-F238E27FC236}">
                <a16:creationId xmlns:a16="http://schemas.microsoft.com/office/drawing/2014/main" id="{321C4FA4-FCFF-9AAE-FFF6-97A39566D85E}"/>
              </a:ext>
            </a:extLst>
          </p:cNvPr>
          <p:cNvSpPr/>
          <p:nvPr/>
        </p:nvSpPr>
        <p:spPr>
          <a:xfrm flipV="1">
            <a:off x="467544" y="807243"/>
            <a:ext cx="1283151" cy="45719"/>
          </a:xfrm>
          <a:prstGeom prst="roundRect">
            <a:avLst/>
          </a:prstGeom>
          <a:solidFill>
            <a:srgbClr val="532B1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white"/>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1">
            <p:custDataLst>
              <p:tags r:id="rId2"/>
            </p:custDataLst>
          </p:nvPr>
        </p:nvSpPr>
        <p:spPr>
          <a:xfrm>
            <a:off x="7295319" y="-38"/>
            <a:ext cx="1848749" cy="180242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sp>
        <p:nvSpPr>
          <p:cNvPr id="6" name="任意形状 8"/>
          <p:cNvSpPr/>
          <p:nvPr userDrawn="1">
            <p:custDataLst>
              <p:tags r:id="rId3"/>
            </p:custDataLst>
          </p:nvPr>
        </p:nvSpPr>
        <p:spPr>
          <a:xfrm rot="10800000">
            <a:off x="0" y="4110038"/>
            <a:ext cx="1059656" cy="103346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pic>
        <p:nvPicPr>
          <p:cNvPr id="93601" name="image 3601"/>
          <p:cNvPicPr>
            <a:picLocks noChangeAspect="1"/>
          </p:cNvPicPr>
          <p:nvPr/>
        </p:nvPicPr>
        <p:blipFill>
          <a:blip r:embed="rId5"/>
          <a:srcRect/>
          <a:stretch>
            <a:fillRect/>
          </a:stretch>
        </p:blipFill>
        <p:spPr>
          <a:xfrm>
            <a:off x="-4762" y="557213"/>
            <a:ext cx="214313" cy="228600"/>
          </a:xfrm>
          <a:prstGeom prst="rect">
            <a:avLst/>
          </a:prstGeom>
        </p:spPr>
      </p:pic>
      <p:pic>
        <p:nvPicPr>
          <p:cNvPr id="93603" name="image 3603"/>
          <p:cNvPicPr>
            <a:picLocks noChangeAspect="1"/>
          </p:cNvPicPr>
          <p:nvPr/>
        </p:nvPicPr>
        <p:blipFill>
          <a:blip r:embed="rId6"/>
          <a:srcRect/>
          <a:stretch>
            <a:fillRect/>
          </a:stretch>
        </p:blipFill>
        <p:spPr>
          <a:xfrm>
            <a:off x="7070228" y="0"/>
            <a:ext cx="2073772" cy="481720"/>
          </a:xfrm>
          <a:prstGeom prst="rect">
            <a:avLst/>
          </a:prstGeom>
        </p:spPr>
      </p:pic>
      <p:sp>
        <p:nvSpPr>
          <p:cNvPr id="3604" name="Object 3604"/>
          <p:cNvSpPr txBox="1"/>
          <p:nvPr/>
        </p:nvSpPr>
        <p:spPr>
          <a:xfrm>
            <a:off x="-39688" y="1284945"/>
            <a:ext cx="9177338" cy="188962"/>
          </a:xfrm>
          <a:prstGeom prst="rect">
            <a:avLst/>
          </a:prstGeom>
        </p:spPr>
        <p:txBody>
          <a:bodyPr vert="horz" wrap="square" lIns="0" tIns="0" rIns="0" bIns="0" rtlCol="0" anchor="t" anchorCtr="0">
            <a:spAutoFit/>
          </a:bodyPr>
          <a:lstStyle/>
          <a:p>
            <a:pPr algn="ctr">
              <a:lnSpc>
                <a:spcPct val="110000"/>
              </a:lnSpc>
            </a:pPr>
            <a:r>
              <a:rPr lang="en-US" alt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Wuxi </a:t>
            </a:r>
            <a:r>
              <a:rPr 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10</a:t>
            </a:r>
            <a:r>
              <a:rPr lang="en-US" alt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a:t>
            </a:r>
            <a:r>
              <a:rPr 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000</a:t>
            </a:r>
            <a:r>
              <a:rPr lang="en-US" alt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sqm Flexible Stones</a:t>
            </a:r>
            <a:endParaRPr lang="zh-CN" altLang="en-US"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3606" name="image 3606"/>
          <p:cNvPicPr>
            <a:picLocks noChangeAspect="1"/>
          </p:cNvPicPr>
          <p:nvPr/>
        </p:nvPicPr>
        <p:blipFill>
          <a:blip r:embed="rId7"/>
          <a:srcRect/>
          <a:stretch>
            <a:fillRect/>
          </a:stretch>
        </p:blipFill>
        <p:spPr>
          <a:xfrm>
            <a:off x="-4445" y="1778000"/>
            <a:ext cx="4269105" cy="2791460"/>
          </a:xfrm>
          <a:prstGeom prst="rect">
            <a:avLst/>
          </a:prstGeom>
        </p:spPr>
      </p:pic>
      <p:pic>
        <p:nvPicPr>
          <p:cNvPr id="93607" name="image 3607"/>
          <p:cNvPicPr>
            <a:picLocks noChangeAspect="1"/>
          </p:cNvPicPr>
          <p:nvPr/>
        </p:nvPicPr>
        <p:blipFill>
          <a:blip r:embed="rId8"/>
          <a:srcRect/>
          <a:stretch>
            <a:fillRect/>
          </a:stretch>
        </p:blipFill>
        <p:spPr>
          <a:xfrm>
            <a:off x="4264660" y="1778000"/>
            <a:ext cx="4872990" cy="2791460"/>
          </a:xfrm>
          <a:prstGeom prst="rect">
            <a:avLst/>
          </a:prstGeom>
        </p:spPr>
      </p:pic>
      <p:sp>
        <p:nvSpPr>
          <p:cNvPr id="2" name="TextBox 55">
            <a:extLst>
              <a:ext uri="{FF2B5EF4-FFF2-40B4-BE49-F238E27FC236}">
                <a16:creationId xmlns:a16="http://schemas.microsoft.com/office/drawing/2014/main" id="{2FB41983-61F4-A4E7-DDD8-7477E8A34A19}"/>
              </a:ext>
            </a:extLst>
          </p:cNvPr>
          <p:cNvSpPr txBox="1"/>
          <p:nvPr/>
        </p:nvSpPr>
        <p:spPr>
          <a:xfrm>
            <a:off x="366835" y="474038"/>
            <a:ext cx="4796095" cy="369332"/>
          </a:xfrm>
          <a:prstGeom prst="rect">
            <a:avLst/>
          </a:prstGeom>
          <a:noFill/>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altLang="zh-CN"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The Project</a:t>
            </a:r>
            <a:endParaRPr lang="zh-CN" altLang="en-US"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圆角 2">
            <a:extLst>
              <a:ext uri="{FF2B5EF4-FFF2-40B4-BE49-F238E27FC236}">
                <a16:creationId xmlns:a16="http://schemas.microsoft.com/office/drawing/2014/main" id="{321C4FA4-FCFF-9AAE-FFF6-97A39566D85E}"/>
              </a:ext>
            </a:extLst>
          </p:cNvPr>
          <p:cNvSpPr/>
          <p:nvPr/>
        </p:nvSpPr>
        <p:spPr>
          <a:xfrm flipV="1">
            <a:off x="449798" y="778668"/>
            <a:ext cx="1313890" cy="45719"/>
          </a:xfrm>
          <a:prstGeom prst="roundRect">
            <a:avLst/>
          </a:prstGeom>
          <a:solidFill>
            <a:srgbClr val="532B1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white"/>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1">
            <p:custDataLst>
              <p:tags r:id="rId2"/>
            </p:custDataLst>
          </p:nvPr>
        </p:nvSpPr>
        <p:spPr>
          <a:xfrm>
            <a:off x="7295319" y="-38"/>
            <a:ext cx="1848749" cy="180242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sp>
        <p:nvSpPr>
          <p:cNvPr id="6" name="任意形状 8"/>
          <p:cNvSpPr/>
          <p:nvPr userDrawn="1">
            <p:custDataLst>
              <p:tags r:id="rId3"/>
            </p:custDataLst>
          </p:nvPr>
        </p:nvSpPr>
        <p:spPr>
          <a:xfrm rot="10800000">
            <a:off x="0" y="4110038"/>
            <a:ext cx="1059656" cy="103346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pic>
        <p:nvPicPr>
          <p:cNvPr id="94501" name="image 4501"/>
          <p:cNvPicPr>
            <a:picLocks noChangeAspect="1"/>
          </p:cNvPicPr>
          <p:nvPr/>
        </p:nvPicPr>
        <p:blipFill>
          <a:blip r:embed="rId6"/>
          <a:srcRect/>
          <a:stretch>
            <a:fillRect/>
          </a:stretch>
        </p:blipFill>
        <p:spPr>
          <a:xfrm>
            <a:off x="-4762" y="557213"/>
            <a:ext cx="214313" cy="228600"/>
          </a:xfrm>
          <a:prstGeom prst="rect">
            <a:avLst/>
          </a:prstGeom>
        </p:spPr>
      </p:pic>
      <p:pic>
        <p:nvPicPr>
          <p:cNvPr id="94503" name="image 4503"/>
          <p:cNvPicPr>
            <a:picLocks noChangeAspect="1"/>
          </p:cNvPicPr>
          <p:nvPr/>
        </p:nvPicPr>
        <p:blipFill>
          <a:blip r:embed="rId7"/>
          <a:srcRect/>
          <a:stretch>
            <a:fillRect/>
          </a:stretch>
        </p:blipFill>
        <p:spPr>
          <a:xfrm>
            <a:off x="7070228" y="0"/>
            <a:ext cx="2073772" cy="481720"/>
          </a:xfrm>
          <a:prstGeom prst="rect">
            <a:avLst/>
          </a:prstGeom>
        </p:spPr>
      </p:pic>
      <p:sp>
        <p:nvSpPr>
          <p:cNvPr id="4504" name="Object 4504"/>
          <p:cNvSpPr txBox="1"/>
          <p:nvPr/>
        </p:nvSpPr>
        <p:spPr>
          <a:xfrm>
            <a:off x="36000" y="1090775"/>
            <a:ext cx="9177338" cy="188962"/>
          </a:xfrm>
          <a:prstGeom prst="rect">
            <a:avLst/>
          </a:prstGeom>
        </p:spPr>
        <p:txBody>
          <a:bodyPr vert="horz" wrap="square" lIns="0" tIns="0" rIns="0" bIns="0" rtlCol="0" anchor="t" anchorCtr="0">
            <a:spAutoFit/>
          </a:bodyPr>
          <a:lstStyle/>
          <a:p>
            <a:pPr algn="ctr">
              <a:lnSpc>
                <a:spcPct val="110000"/>
              </a:lnSpc>
            </a:pPr>
            <a:r>
              <a:rPr lang="en-US" alt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Anhui </a:t>
            </a:r>
            <a:r>
              <a:rPr 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20</a:t>
            </a:r>
            <a:r>
              <a:rPr lang="en-US" alt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a:t>
            </a:r>
            <a:r>
              <a:rPr 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000</a:t>
            </a:r>
            <a:r>
              <a:rPr lang="en-US" alt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sqm Kiln Culture Brick</a:t>
            </a:r>
            <a:endParaRPr lang="zh-CN" altLang="en-US"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4507" name="image 4507"/>
          <p:cNvPicPr>
            <a:picLocks noChangeAspect="1"/>
          </p:cNvPicPr>
          <p:nvPr/>
        </p:nvPicPr>
        <p:blipFill>
          <a:blip r:embed="rId8"/>
          <a:srcRect/>
          <a:stretch>
            <a:fillRect/>
          </a:stretch>
        </p:blipFill>
        <p:spPr>
          <a:xfrm>
            <a:off x="114300" y="1475899"/>
            <a:ext cx="4823460" cy="3227070"/>
          </a:xfrm>
          <a:prstGeom prst="rect">
            <a:avLst/>
          </a:prstGeom>
        </p:spPr>
      </p:pic>
      <p:pic>
        <p:nvPicPr>
          <p:cNvPr id="2" name="图片 1"/>
          <p:cNvPicPr>
            <a:picLocks noChangeAspect="1"/>
          </p:cNvPicPr>
          <p:nvPr>
            <p:custDataLst>
              <p:tags r:id="rId4"/>
            </p:custDataLst>
          </p:nvPr>
        </p:nvPicPr>
        <p:blipFill>
          <a:blip r:embed="rId9"/>
          <a:stretch>
            <a:fillRect/>
          </a:stretch>
        </p:blipFill>
        <p:spPr>
          <a:xfrm>
            <a:off x="5098971" y="1450181"/>
            <a:ext cx="3915966" cy="3252788"/>
          </a:xfrm>
          <a:prstGeom prst="rect">
            <a:avLst/>
          </a:prstGeom>
        </p:spPr>
      </p:pic>
      <p:sp>
        <p:nvSpPr>
          <p:cNvPr id="3" name="TextBox 55">
            <a:extLst>
              <a:ext uri="{FF2B5EF4-FFF2-40B4-BE49-F238E27FC236}">
                <a16:creationId xmlns:a16="http://schemas.microsoft.com/office/drawing/2014/main" id="{7503899A-B28D-8301-68FC-59ABB45403B3}"/>
              </a:ext>
            </a:extLst>
          </p:cNvPr>
          <p:cNvSpPr txBox="1"/>
          <p:nvPr/>
        </p:nvSpPr>
        <p:spPr>
          <a:xfrm>
            <a:off x="366835" y="474038"/>
            <a:ext cx="4796095" cy="369332"/>
          </a:xfrm>
          <a:prstGeom prst="rect">
            <a:avLst/>
          </a:prstGeom>
          <a:noFill/>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altLang="zh-CN"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The Project</a:t>
            </a:r>
            <a:endParaRPr lang="zh-CN" altLang="en-US"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矩形: 圆角 3">
            <a:extLst>
              <a:ext uri="{FF2B5EF4-FFF2-40B4-BE49-F238E27FC236}">
                <a16:creationId xmlns:a16="http://schemas.microsoft.com/office/drawing/2014/main" id="{321C4FA4-FCFF-9AAE-FFF6-97A39566D85E}"/>
              </a:ext>
            </a:extLst>
          </p:cNvPr>
          <p:cNvSpPr/>
          <p:nvPr/>
        </p:nvSpPr>
        <p:spPr>
          <a:xfrm flipV="1">
            <a:off x="499540" y="785812"/>
            <a:ext cx="1336156" cy="45719"/>
          </a:xfrm>
          <a:prstGeom prst="roundRect">
            <a:avLst/>
          </a:prstGeom>
          <a:solidFill>
            <a:srgbClr val="532B1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white"/>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1">
            <p:custDataLst>
              <p:tags r:id="rId2"/>
            </p:custDataLst>
          </p:nvPr>
        </p:nvSpPr>
        <p:spPr>
          <a:xfrm>
            <a:off x="7295319" y="-38"/>
            <a:ext cx="1848749" cy="180242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sp>
        <p:nvSpPr>
          <p:cNvPr id="6" name="任意形状 8"/>
          <p:cNvSpPr/>
          <p:nvPr userDrawn="1">
            <p:custDataLst>
              <p:tags r:id="rId3"/>
            </p:custDataLst>
          </p:nvPr>
        </p:nvSpPr>
        <p:spPr>
          <a:xfrm rot="10800000">
            <a:off x="0" y="4110038"/>
            <a:ext cx="1059656" cy="103346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pic>
        <p:nvPicPr>
          <p:cNvPr id="94601" name="image 4601"/>
          <p:cNvPicPr>
            <a:picLocks noChangeAspect="1"/>
          </p:cNvPicPr>
          <p:nvPr/>
        </p:nvPicPr>
        <p:blipFill>
          <a:blip r:embed="rId6"/>
          <a:srcRect/>
          <a:stretch>
            <a:fillRect/>
          </a:stretch>
        </p:blipFill>
        <p:spPr>
          <a:xfrm>
            <a:off x="-4762" y="557213"/>
            <a:ext cx="214313" cy="228600"/>
          </a:xfrm>
          <a:prstGeom prst="rect">
            <a:avLst/>
          </a:prstGeom>
        </p:spPr>
      </p:pic>
      <p:pic>
        <p:nvPicPr>
          <p:cNvPr id="94603" name="image 4603"/>
          <p:cNvPicPr>
            <a:picLocks noChangeAspect="1"/>
          </p:cNvPicPr>
          <p:nvPr/>
        </p:nvPicPr>
        <p:blipFill>
          <a:blip r:embed="rId7"/>
          <a:srcRect/>
          <a:stretch>
            <a:fillRect/>
          </a:stretch>
        </p:blipFill>
        <p:spPr>
          <a:xfrm>
            <a:off x="7070228" y="0"/>
            <a:ext cx="2073772" cy="481720"/>
          </a:xfrm>
          <a:prstGeom prst="rect">
            <a:avLst/>
          </a:prstGeom>
        </p:spPr>
      </p:pic>
      <p:sp>
        <p:nvSpPr>
          <p:cNvPr id="4604" name="Object 4604"/>
          <p:cNvSpPr txBox="1"/>
          <p:nvPr/>
        </p:nvSpPr>
        <p:spPr>
          <a:xfrm>
            <a:off x="36000" y="1090775"/>
            <a:ext cx="9177338" cy="188962"/>
          </a:xfrm>
          <a:prstGeom prst="rect">
            <a:avLst/>
          </a:prstGeom>
        </p:spPr>
        <p:txBody>
          <a:bodyPr vert="horz" wrap="square" lIns="0" tIns="0" rIns="0" bIns="0" rtlCol="0" anchor="t" anchorCtr="0">
            <a:spAutoFit/>
          </a:bodyPr>
          <a:lstStyle/>
          <a:p>
            <a:pPr algn="ctr">
              <a:lnSpc>
                <a:spcPct val="110000"/>
              </a:lnSpc>
            </a:pPr>
            <a:r>
              <a:rPr lang="en-US" alt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Guiyang </a:t>
            </a:r>
            <a:r>
              <a:rPr 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15</a:t>
            </a:r>
            <a:r>
              <a:rPr lang="en-US" alt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a:t>
            </a:r>
            <a:r>
              <a:rPr 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000</a:t>
            </a:r>
            <a:r>
              <a:rPr lang="en-US" alt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sqm Slate</a:t>
            </a:r>
            <a:endParaRPr lang="zh-CN" altLang="en-US"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4607" name="image 4607"/>
          <p:cNvPicPr>
            <a:picLocks noChangeAspect="1"/>
          </p:cNvPicPr>
          <p:nvPr/>
        </p:nvPicPr>
        <p:blipFill>
          <a:blip r:embed="rId8"/>
          <a:srcRect/>
          <a:stretch>
            <a:fillRect/>
          </a:stretch>
        </p:blipFill>
        <p:spPr>
          <a:xfrm>
            <a:off x="-40" y="1456472"/>
            <a:ext cx="3146142" cy="2364617"/>
          </a:xfrm>
          <a:prstGeom prst="rect">
            <a:avLst/>
          </a:prstGeom>
        </p:spPr>
      </p:pic>
      <p:pic>
        <p:nvPicPr>
          <p:cNvPr id="2" name="图片 1"/>
          <p:cNvPicPr>
            <a:picLocks noChangeAspect="1"/>
          </p:cNvPicPr>
          <p:nvPr>
            <p:custDataLst>
              <p:tags r:id="rId4"/>
            </p:custDataLst>
          </p:nvPr>
        </p:nvPicPr>
        <p:blipFill>
          <a:blip r:embed="rId9"/>
          <a:stretch>
            <a:fillRect/>
          </a:stretch>
        </p:blipFill>
        <p:spPr>
          <a:xfrm>
            <a:off x="5795486" y="1453277"/>
            <a:ext cx="3348514" cy="2367915"/>
          </a:xfrm>
          <a:prstGeom prst="rect">
            <a:avLst/>
          </a:prstGeom>
        </p:spPr>
      </p:pic>
      <p:pic>
        <p:nvPicPr>
          <p:cNvPr id="94605" name="image 4605"/>
          <p:cNvPicPr>
            <a:picLocks noChangeAspect="1"/>
          </p:cNvPicPr>
          <p:nvPr/>
        </p:nvPicPr>
        <p:blipFill>
          <a:blip r:embed="rId10"/>
          <a:srcRect/>
          <a:stretch>
            <a:fillRect/>
          </a:stretch>
        </p:blipFill>
        <p:spPr>
          <a:xfrm>
            <a:off x="3146108" y="1456472"/>
            <a:ext cx="3664440" cy="2364619"/>
          </a:xfrm>
          <a:prstGeom prst="rect">
            <a:avLst/>
          </a:prstGeom>
        </p:spPr>
      </p:pic>
      <p:sp>
        <p:nvSpPr>
          <p:cNvPr id="3" name="TextBox 55">
            <a:extLst>
              <a:ext uri="{FF2B5EF4-FFF2-40B4-BE49-F238E27FC236}">
                <a16:creationId xmlns:a16="http://schemas.microsoft.com/office/drawing/2014/main" id="{12C534F1-FB54-1BBB-B61F-61A50044DFDC}"/>
              </a:ext>
            </a:extLst>
          </p:cNvPr>
          <p:cNvSpPr txBox="1"/>
          <p:nvPr/>
        </p:nvSpPr>
        <p:spPr>
          <a:xfrm>
            <a:off x="366835" y="474038"/>
            <a:ext cx="4796095" cy="369332"/>
          </a:xfrm>
          <a:prstGeom prst="rect">
            <a:avLst/>
          </a:prstGeom>
          <a:noFill/>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altLang="zh-CN"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The Project</a:t>
            </a:r>
            <a:endParaRPr lang="zh-CN" altLang="en-US"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矩形: 圆角 3">
            <a:extLst>
              <a:ext uri="{FF2B5EF4-FFF2-40B4-BE49-F238E27FC236}">
                <a16:creationId xmlns:a16="http://schemas.microsoft.com/office/drawing/2014/main" id="{321C4FA4-FCFF-9AAE-FFF6-97A39566D85E}"/>
              </a:ext>
            </a:extLst>
          </p:cNvPr>
          <p:cNvSpPr/>
          <p:nvPr/>
        </p:nvSpPr>
        <p:spPr>
          <a:xfrm flipV="1">
            <a:off x="526974" y="826878"/>
            <a:ext cx="1236714" cy="45719"/>
          </a:xfrm>
          <a:prstGeom prst="roundRect">
            <a:avLst/>
          </a:prstGeom>
          <a:solidFill>
            <a:srgbClr val="532B1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white"/>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1">
            <p:custDataLst>
              <p:tags r:id="rId2"/>
            </p:custDataLst>
          </p:nvPr>
        </p:nvSpPr>
        <p:spPr>
          <a:xfrm>
            <a:off x="7295319" y="-38"/>
            <a:ext cx="1848749" cy="180242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sp>
        <p:nvSpPr>
          <p:cNvPr id="6" name="任意形状 8"/>
          <p:cNvSpPr/>
          <p:nvPr userDrawn="1">
            <p:custDataLst>
              <p:tags r:id="rId3"/>
            </p:custDataLst>
          </p:nvPr>
        </p:nvSpPr>
        <p:spPr>
          <a:xfrm rot="10800000">
            <a:off x="0" y="4110038"/>
            <a:ext cx="1059656" cy="103346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pic>
        <p:nvPicPr>
          <p:cNvPr id="95001" name="image 5001"/>
          <p:cNvPicPr>
            <a:picLocks noChangeAspect="1"/>
          </p:cNvPicPr>
          <p:nvPr/>
        </p:nvPicPr>
        <p:blipFill>
          <a:blip r:embed="rId6"/>
          <a:srcRect/>
          <a:stretch>
            <a:fillRect/>
          </a:stretch>
        </p:blipFill>
        <p:spPr>
          <a:xfrm>
            <a:off x="-4762" y="557213"/>
            <a:ext cx="214313" cy="228600"/>
          </a:xfrm>
          <a:prstGeom prst="rect">
            <a:avLst/>
          </a:prstGeom>
        </p:spPr>
      </p:pic>
      <p:pic>
        <p:nvPicPr>
          <p:cNvPr id="95003" name="image 5003"/>
          <p:cNvPicPr>
            <a:picLocks noChangeAspect="1"/>
          </p:cNvPicPr>
          <p:nvPr/>
        </p:nvPicPr>
        <p:blipFill>
          <a:blip r:embed="rId7"/>
          <a:srcRect/>
          <a:stretch>
            <a:fillRect/>
          </a:stretch>
        </p:blipFill>
        <p:spPr>
          <a:xfrm>
            <a:off x="7070228" y="0"/>
            <a:ext cx="2073772" cy="481720"/>
          </a:xfrm>
          <a:prstGeom prst="rect">
            <a:avLst/>
          </a:prstGeom>
        </p:spPr>
      </p:pic>
      <p:sp>
        <p:nvSpPr>
          <p:cNvPr id="5004" name="Object 5004"/>
          <p:cNvSpPr txBox="1"/>
          <p:nvPr/>
        </p:nvSpPr>
        <p:spPr>
          <a:xfrm>
            <a:off x="22299" y="1241686"/>
            <a:ext cx="9177338" cy="188962"/>
          </a:xfrm>
          <a:prstGeom prst="rect">
            <a:avLst/>
          </a:prstGeom>
        </p:spPr>
        <p:txBody>
          <a:bodyPr vert="horz" wrap="square" lIns="0" tIns="0" rIns="0" bIns="0" rtlCol="0" anchor="t" anchorCtr="0">
            <a:spAutoFit/>
          </a:bodyPr>
          <a:lstStyle/>
          <a:p>
            <a:pPr algn="ctr">
              <a:lnSpc>
                <a:spcPct val="110000"/>
              </a:lnSpc>
            </a:pPr>
            <a:r>
              <a:rPr lang="en-US" alt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Changzhou  </a:t>
            </a:r>
            <a:r>
              <a:rPr 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3</a:t>
            </a:r>
            <a:r>
              <a:rPr lang="en-US" altLang="zh-CN" sz="120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a:t>
            </a:r>
            <a:r>
              <a:rPr 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000</a:t>
            </a:r>
            <a:r>
              <a:rPr lang="en-US" alt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sqm Wood grain and Mushroom</a:t>
            </a:r>
            <a:endParaRPr lang="zh-CN" altLang="en-US"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5005" name="image 5005"/>
          <p:cNvPicPr>
            <a:picLocks noChangeAspect="1"/>
          </p:cNvPicPr>
          <p:nvPr/>
        </p:nvPicPr>
        <p:blipFill>
          <a:blip r:embed="rId8"/>
          <a:srcRect/>
          <a:stretch>
            <a:fillRect/>
          </a:stretch>
        </p:blipFill>
        <p:spPr>
          <a:xfrm>
            <a:off x="-4762" y="1734741"/>
            <a:ext cx="4766072" cy="2928223"/>
          </a:xfrm>
          <a:prstGeom prst="rect">
            <a:avLst/>
          </a:prstGeom>
        </p:spPr>
      </p:pic>
      <p:pic>
        <p:nvPicPr>
          <p:cNvPr id="2" name="图片 1"/>
          <p:cNvPicPr>
            <a:picLocks noChangeAspect="1"/>
          </p:cNvPicPr>
          <p:nvPr>
            <p:custDataLst>
              <p:tags r:id="rId4"/>
            </p:custDataLst>
          </p:nvPr>
        </p:nvPicPr>
        <p:blipFill>
          <a:blip r:embed="rId9"/>
          <a:stretch>
            <a:fillRect/>
          </a:stretch>
        </p:blipFill>
        <p:spPr>
          <a:xfrm>
            <a:off x="4889183" y="3023235"/>
            <a:ext cx="4254818" cy="2120265"/>
          </a:xfrm>
          <a:prstGeom prst="rect">
            <a:avLst/>
          </a:prstGeom>
        </p:spPr>
      </p:pic>
      <p:sp>
        <p:nvSpPr>
          <p:cNvPr id="3" name="TextBox 55">
            <a:extLst>
              <a:ext uri="{FF2B5EF4-FFF2-40B4-BE49-F238E27FC236}">
                <a16:creationId xmlns:a16="http://schemas.microsoft.com/office/drawing/2014/main" id="{A6432A64-2EFF-3024-A9B3-7FC9599D4CDC}"/>
              </a:ext>
            </a:extLst>
          </p:cNvPr>
          <p:cNvSpPr txBox="1"/>
          <p:nvPr/>
        </p:nvSpPr>
        <p:spPr>
          <a:xfrm>
            <a:off x="366835" y="474038"/>
            <a:ext cx="4796095" cy="369332"/>
          </a:xfrm>
          <a:prstGeom prst="rect">
            <a:avLst/>
          </a:prstGeom>
          <a:noFill/>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altLang="zh-CN"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The Project</a:t>
            </a:r>
            <a:endParaRPr lang="zh-CN" altLang="en-US"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矩形: 圆角 3">
            <a:extLst>
              <a:ext uri="{FF2B5EF4-FFF2-40B4-BE49-F238E27FC236}">
                <a16:creationId xmlns:a16="http://schemas.microsoft.com/office/drawing/2014/main" id="{321C4FA4-FCFF-9AAE-FFF6-97A39566D85E}"/>
              </a:ext>
            </a:extLst>
          </p:cNvPr>
          <p:cNvSpPr/>
          <p:nvPr/>
        </p:nvSpPr>
        <p:spPr>
          <a:xfrm flipV="1">
            <a:off x="511248" y="797650"/>
            <a:ext cx="1252440" cy="45719"/>
          </a:xfrm>
          <a:prstGeom prst="roundRect">
            <a:avLst/>
          </a:prstGeom>
          <a:solidFill>
            <a:srgbClr val="532B1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white"/>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1">
            <p:custDataLst>
              <p:tags r:id="rId2"/>
            </p:custDataLst>
          </p:nvPr>
        </p:nvSpPr>
        <p:spPr>
          <a:xfrm>
            <a:off x="7295319" y="-38"/>
            <a:ext cx="1848749" cy="180242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sp>
        <p:nvSpPr>
          <p:cNvPr id="6" name="任意形状 8"/>
          <p:cNvSpPr/>
          <p:nvPr userDrawn="1">
            <p:custDataLst>
              <p:tags r:id="rId3"/>
            </p:custDataLst>
          </p:nvPr>
        </p:nvSpPr>
        <p:spPr>
          <a:xfrm rot="10800000">
            <a:off x="0" y="4110038"/>
            <a:ext cx="1059656" cy="103346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pic>
        <p:nvPicPr>
          <p:cNvPr id="9401" name="image 401"/>
          <p:cNvPicPr>
            <a:picLocks noChangeAspect="1"/>
          </p:cNvPicPr>
          <p:nvPr/>
        </p:nvPicPr>
        <p:blipFill>
          <a:blip r:embed="rId5"/>
          <a:srcRect/>
          <a:stretch>
            <a:fillRect/>
          </a:stretch>
        </p:blipFill>
        <p:spPr>
          <a:xfrm>
            <a:off x="-4762" y="557213"/>
            <a:ext cx="214313" cy="228600"/>
          </a:xfrm>
          <a:prstGeom prst="rect">
            <a:avLst/>
          </a:prstGeom>
        </p:spPr>
      </p:pic>
      <p:pic>
        <p:nvPicPr>
          <p:cNvPr id="9403" name="image 403"/>
          <p:cNvPicPr>
            <a:picLocks noChangeAspect="1"/>
          </p:cNvPicPr>
          <p:nvPr/>
        </p:nvPicPr>
        <p:blipFill>
          <a:blip r:embed="rId6"/>
          <a:srcRect/>
          <a:stretch>
            <a:fillRect/>
          </a:stretch>
        </p:blipFill>
        <p:spPr>
          <a:xfrm>
            <a:off x="7070228" y="0"/>
            <a:ext cx="2073772" cy="481720"/>
          </a:xfrm>
          <a:prstGeom prst="rect">
            <a:avLst/>
          </a:prstGeom>
        </p:spPr>
      </p:pic>
      <p:sp>
        <p:nvSpPr>
          <p:cNvPr id="404" name="Object 404"/>
          <p:cNvSpPr txBox="1"/>
          <p:nvPr/>
        </p:nvSpPr>
        <p:spPr>
          <a:xfrm>
            <a:off x="36000" y="1090775"/>
            <a:ext cx="9177338" cy="188962"/>
          </a:xfrm>
          <a:prstGeom prst="rect">
            <a:avLst/>
          </a:prstGeom>
        </p:spPr>
        <p:txBody>
          <a:bodyPr vert="horz" wrap="square" lIns="0" tIns="0" rIns="0" bIns="0" rtlCol="0" anchor="t" anchorCtr="0">
            <a:spAutoFit/>
          </a:bodyPr>
          <a:lstStyle/>
          <a:p>
            <a:pPr algn="ctr">
              <a:lnSpc>
                <a:spcPct val="110000"/>
              </a:lnSpc>
            </a:pPr>
            <a:r>
              <a:rPr lang="en-US" alt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Nanjing 1</a:t>
            </a:r>
            <a:r>
              <a:rPr 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0</a:t>
            </a:r>
            <a:r>
              <a:rPr lang="en-US" alt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a:t>
            </a:r>
            <a:r>
              <a:rPr 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000</a:t>
            </a:r>
            <a:r>
              <a:rPr lang="en-US" alt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sqm Travertine</a:t>
            </a:r>
            <a:endParaRPr lang="zh-CN" altLang="en-US"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405" name="image 405"/>
          <p:cNvPicPr>
            <a:picLocks noChangeAspect="1"/>
          </p:cNvPicPr>
          <p:nvPr/>
        </p:nvPicPr>
        <p:blipFill>
          <a:blip r:embed="rId7"/>
          <a:srcRect/>
          <a:stretch>
            <a:fillRect/>
          </a:stretch>
        </p:blipFill>
        <p:spPr>
          <a:xfrm>
            <a:off x="784154" y="1522307"/>
            <a:ext cx="4221392" cy="3523264"/>
          </a:xfrm>
          <a:prstGeom prst="rect">
            <a:avLst/>
          </a:prstGeom>
        </p:spPr>
      </p:pic>
      <p:pic>
        <p:nvPicPr>
          <p:cNvPr id="9406" name="image 406"/>
          <p:cNvPicPr>
            <a:picLocks noChangeAspect="1"/>
          </p:cNvPicPr>
          <p:nvPr/>
        </p:nvPicPr>
        <p:blipFill>
          <a:blip r:embed="rId8"/>
          <a:srcRect/>
          <a:stretch>
            <a:fillRect/>
          </a:stretch>
        </p:blipFill>
        <p:spPr>
          <a:xfrm>
            <a:off x="5184408" y="1522307"/>
            <a:ext cx="2851234" cy="3523264"/>
          </a:xfrm>
          <a:prstGeom prst="rect">
            <a:avLst/>
          </a:prstGeom>
        </p:spPr>
      </p:pic>
      <p:sp>
        <p:nvSpPr>
          <p:cNvPr id="2" name="TextBox 55">
            <a:extLst>
              <a:ext uri="{FF2B5EF4-FFF2-40B4-BE49-F238E27FC236}">
                <a16:creationId xmlns:a16="http://schemas.microsoft.com/office/drawing/2014/main" id="{C441537F-2389-E776-BE58-4F9CE62302ED}"/>
              </a:ext>
            </a:extLst>
          </p:cNvPr>
          <p:cNvSpPr txBox="1"/>
          <p:nvPr/>
        </p:nvSpPr>
        <p:spPr>
          <a:xfrm>
            <a:off x="366835" y="474038"/>
            <a:ext cx="4796095" cy="369332"/>
          </a:xfrm>
          <a:prstGeom prst="rect">
            <a:avLst/>
          </a:prstGeom>
          <a:noFill/>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altLang="zh-CN"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The Project</a:t>
            </a:r>
            <a:endParaRPr lang="zh-CN" altLang="en-US"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圆角 2">
            <a:extLst>
              <a:ext uri="{FF2B5EF4-FFF2-40B4-BE49-F238E27FC236}">
                <a16:creationId xmlns:a16="http://schemas.microsoft.com/office/drawing/2014/main" id="{321C4FA4-FCFF-9AAE-FFF6-97A39566D85E}"/>
              </a:ext>
            </a:extLst>
          </p:cNvPr>
          <p:cNvSpPr/>
          <p:nvPr/>
        </p:nvSpPr>
        <p:spPr>
          <a:xfrm flipV="1">
            <a:off x="503261" y="820509"/>
            <a:ext cx="1260427" cy="45719"/>
          </a:xfrm>
          <a:prstGeom prst="roundRect">
            <a:avLst/>
          </a:prstGeom>
          <a:solidFill>
            <a:srgbClr val="532B1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white"/>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1">
            <p:custDataLst>
              <p:tags r:id="rId2"/>
            </p:custDataLst>
          </p:nvPr>
        </p:nvSpPr>
        <p:spPr>
          <a:xfrm>
            <a:off x="7295319" y="-38"/>
            <a:ext cx="1848749" cy="180242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sp>
        <p:nvSpPr>
          <p:cNvPr id="6" name="任意形状 8"/>
          <p:cNvSpPr/>
          <p:nvPr userDrawn="1">
            <p:custDataLst>
              <p:tags r:id="rId3"/>
            </p:custDataLst>
          </p:nvPr>
        </p:nvSpPr>
        <p:spPr>
          <a:xfrm rot="10800000">
            <a:off x="0" y="4110038"/>
            <a:ext cx="1059656" cy="103346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pic>
        <p:nvPicPr>
          <p:cNvPr id="9901" name="image 901"/>
          <p:cNvPicPr>
            <a:picLocks noChangeAspect="1"/>
          </p:cNvPicPr>
          <p:nvPr/>
        </p:nvPicPr>
        <p:blipFill>
          <a:blip r:embed="rId6"/>
          <a:srcRect/>
          <a:stretch>
            <a:fillRect/>
          </a:stretch>
        </p:blipFill>
        <p:spPr>
          <a:xfrm>
            <a:off x="-4762" y="557213"/>
            <a:ext cx="214313" cy="228600"/>
          </a:xfrm>
          <a:prstGeom prst="rect">
            <a:avLst/>
          </a:prstGeom>
        </p:spPr>
      </p:pic>
      <p:pic>
        <p:nvPicPr>
          <p:cNvPr id="9903" name="image 903"/>
          <p:cNvPicPr>
            <a:picLocks noChangeAspect="1"/>
          </p:cNvPicPr>
          <p:nvPr/>
        </p:nvPicPr>
        <p:blipFill>
          <a:blip r:embed="rId7"/>
          <a:srcRect/>
          <a:stretch>
            <a:fillRect/>
          </a:stretch>
        </p:blipFill>
        <p:spPr>
          <a:xfrm>
            <a:off x="7070228" y="0"/>
            <a:ext cx="2073772" cy="481720"/>
          </a:xfrm>
          <a:prstGeom prst="rect">
            <a:avLst/>
          </a:prstGeom>
        </p:spPr>
      </p:pic>
      <p:sp>
        <p:nvSpPr>
          <p:cNvPr id="904" name="Object 904"/>
          <p:cNvSpPr txBox="1"/>
          <p:nvPr/>
        </p:nvSpPr>
        <p:spPr>
          <a:xfrm>
            <a:off x="36000" y="1090775"/>
            <a:ext cx="9177338" cy="188962"/>
          </a:xfrm>
          <a:prstGeom prst="rect">
            <a:avLst/>
          </a:prstGeom>
        </p:spPr>
        <p:txBody>
          <a:bodyPr vert="horz" wrap="square" lIns="0" tIns="0" rIns="0" bIns="0" rtlCol="0" anchor="t" anchorCtr="0">
            <a:spAutoFit/>
          </a:bodyPr>
          <a:lstStyle/>
          <a:p>
            <a:pPr algn="ctr">
              <a:lnSpc>
                <a:spcPct val="110000"/>
              </a:lnSpc>
            </a:pPr>
            <a:r>
              <a:rPr lang="en-US" altLang="zh-CN" sz="120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Suzhou </a:t>
            </a:r>
            <a:r>
              <a:rPr 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10</a:t>
            </a:r>
            <a:r>
              <a:rPr lang="en-US" alt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a:t>
            </a:r>
            <a:r>
              <a:rPr 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000</a:t>
            </a:r>
            <a:r>
              <a:rPr lang="en-US" altLang="zh-CN"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rPr>
              <a:t>sqm Saipan Times</a:t>
            </a:r>
            <a:endParaRPr lang="zh-CN" altLang="en-US" sz="1200" b="0" i="0" dirty="0">
              <a:solidFill>
                <a:srgbClr val="458A1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906" name="image 906"/>
          <p:cNvPicPr>
            <a:picLocks noChangeAspect="1"/>
          </p:cNvPicPr>
          <p:nvPr/>
        </p:nvPicPr>
        <p:blipFill>
          <a:blip r:embed="rId8"/>
          <a:srcRect/>
          <a:stretch>
            <a:fillRect/>
          </a:stretch>
        </p:blipFill>
        <p:spPr>
          <a:xfrm>
            <a:off x="4535805" y="1470898"/>
            <a:ext cx="4466987" cy="2931557"/>
          </a:xfrm>
          <a:prstGeom prst="rect">
            <a:avLst/>
          </a:prstGeom>
        </p:spPr>
      </p:pic>
      <p:pic>
        <p:nvPicPr>
          <p:cNvPr id="2" name="图片 1"/>
          <p:cNvPicPr>
            <a:picLocks noChangeAspect="1"/>
          </p:cNvPicPr>
          <p:nvPr>
            <p:custDataLst>
              <p:tags r:id="rId4"/>
            </p:custDataLst>
          </p:nvPr>
        </p:nvPicPr>
        <p:blipFill>
          <a:blip r:embed="rId9"/>
          <a:stretch>
            <a:fillRect/>
          </a:stretch>
        </p:blipFill>
        <p:spPr>
          <a:xfrm>
            <a:off x="0" y="1470898"/>
            <a:ext cx="4453176" cy="2932033"/>
          </a:xfrm>
          <a:prstGeom prst="rect">
            <a:avLst/>
          </a:prstGeom>
        </p:spPr>
      </p:pic>
      <p:sp>
        <p:nvSpPr>
          <p:cNvPr id="3" name="TextBox 55">
            <a:extLst>
              <a:ext uri="{FF2B5EF4-FFF2-40B4-BE49-F238E27FC236}">
                <a16:creationId xmlns:a16="http://schemas.microsoft.com/office/drawing/2014/main" id="{5881BA76-DF64-0CA1-1FE8-BD87A2DA3712}"/>
              </a:ext>
            </a:extLst>
          </p:cNvPr>
          <p:cNvSpPr txBox="1"/>
          <p:nvPr/>
        </p:nvSpPr>
        <p:spPr>
          <a:xfrm>
            <a:off x="366835" y="474038"/>
            <a:ext cx="4796095" cy="369332"/>
          </a:xfrm>
          <a:prstGeom prst="rect">
            <a:avLst/>
          </a:prstGeom>
          <a:noFill/>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altLang="zh-CN"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The Project</a:t>
            </a:r>
            <a:endParaRPr lang="zh-CN" altLang="en-US"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矩形: 圆角 3">
            <a:extLst>
              <a:ext uri="{FF2B5EF4-FFF2-40B4-BE49-F238E27FC236}">
                <a16:creationId xmlns:a16="http://schemas.microsoft.com/office/drawing/2014/main" id="{321C4FA4-FCFF-9AAE-FFF6-97A39566D85E}"/>
              </a:ext>
            </a:extLst>
          </p:cNvPr>
          <p:cNvSpPr/>
          <p:nvPr/>
        </p:nvSpPr>
        <p:spPr>
          <a:xfrm flipV="1">
            <a:off x="467544" y="798483"/>
            <a:ext cx="1296144" cy="45719"/>
          </a:xfrm>
          <a:prstGeom prst="roundRect">
            <a:avLst/>
          </a:prstGeom>
          <a:solidFill>
            <a:srgbClr val="532B1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white"/>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任意形状 8"/>
          <p:cNvSpPr/>
          <p:nvPr userDrawn="1">
            <p:custDataLst>
              <p:tags r:id="rId2"/>
            </p:custDataLst>
          </p:nvPr>
        </p:nvSpPr>
        <p:spPr>
          <a:xfrm>
            <a:off x="7295319" y="-38"/>
            <a:ext cx="1848749" cy="180242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sp>
        <p:nvSpPr>
          <p:cNvPr id="25" name="任意形状 8"/>
          <p:cNvSpPr/>
          <p:nvPr userDrawn="1">
            <p:custDataLst>
              <p:tags r:id="rId3"/>
            </p:custDataLst>
          </p:nvPr>
        </p:nvSpPr>
        <p:spPr>
          <a:xfrm rot="10800000">
            <a:off x="0" y="4110038"/>
            <a:ext cx="1059656" cy="103346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sp>
        <p:nvSpPr>
          <p:cNvPr id="56" name="TextBox 55"/>
          <p:cNvSpPr txBox="1"/>
          <p:nvPr>
            <p:custDataLst>
              <p:tags r:id="rId4"/>
            </p:custDataLst>
          </p:nvPr>
        </p:nvSpPr>
        <p:spPr>
          <a:xfrm>
            <a:off x="296832" y="327504"/>
            <a:ext cx="3240360" cy="369332"/>
          </a:xfrm>
          <a:prstGeom prst="rect">
            <a:avLst/>
          </a:prstGeom>
          <a:noFill/>
          <a:effectLst/>
        </p:spPr>
        <p:txBody>
          <a:bodyPr wrap="square">
            <a:spAutoFit/>
          </a:bodyPr>
          <a:lstStyle/>
          <a:p>
            <a:pPr fontAlgn="auto">
              <a:spcBef>
                <a:spcPts val="0"/>
              </a:spcBef>
              <a:spcAft>
                <a:spcPts val="0"/>
              </a:spcAft>
            </a:pPr>
            <a:r>
              <a:rPr lang="en-US" altLang="zh-CN"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The Patent</a:t>
            </a:r>
            <a:endParaRPr lang="zh-CN" altLang="en-US"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custDataLst>
              <p:tags r:id="rId5"/>
            </p:custDataLst>
          </p:nvPr>
        </p:nvPicPr>
        <p:blipFill>
          <a:blip r:embed="rId19"/>
          <a:stretch>
            <a:fillRect/>
          </a:stretch>
        </p:blipFill>
        <p:spPr>
          <a:xfrm>
            <a:off x="3203575" y="1347470"/>
            <a:ext cx="1229360" cy="1548765"/>
          </a:xfrm>
          <a:prstGeom prst="rect">
            <a:avLst/>
          </a:prstGeom>
          <a:solidFill>
            <a:schemeClr val="accent4">
              <a:shade val="85000"/>
            </a:scheme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p:cNvPicPr>
            <a:picLocks noChangeAspect="1"/>
          </p:cNvPicPr>
          <p:nvPr>
            <p:custDataLst>
              <p:tags r:id="rId6"/>
            </p:custDataLst>
          </p:nvPr>
        </p:nvPicPr>
        <p:blipFill>
          <a:blip r:embed="rId20"/>
          <a:stretch>
            <a:fillRect/>
          </a:stretch>
        </p:blipFill>
        <p:spPr>
          <a:xfrm>
            <a:off x="7317105" y="3101340"/>
            <a:ext cx="1135380" cy="1548765"/>
          </a:xfrm>
          <a:prstGeom prst="rect">
            <a:avLst/>
          </a:prstGeom>
          <a:solidFill>
            <a:schemeClr val="accent4">
              <a:shade val="85000"/>
            </a:scheme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图片 8"/>
          <p:cNvPicPr>
            <a:picLocks noChangeAspect="1"/>
          </p:cNvPicPr>
          <p:nvPr>
            <p:custDataLst>
              <p:tags r:id="rId7"/>
            </p:custDataLst>
          </p:nvPr>
        </p:nvPicPr>
        <p:blipFill>
          <a:blip r:embed="rId21"/>
          <a:stretch>
            <a:fillRect/>
          </a:stretch>
        </p:blipFill>
        <p:spPr>
          <a:xfrm>
            <a:off x="6005195" y="3101340"/>
            <a:ext cx="1113155" cy="1548765"/>
          </a:xfrm>
          <a:prstGeom prst="rect">
            <a:avLst/>
          </a:prstGeom>
          <a:solidFill>
            <a:schemeClr val="accent4">
              <a:shade val="85000"/>
            </a:scheme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9"/>
          <p:cNvPicPr>
            <a:picLocks noChangeAspect="1"/>
          </p:cNvPicPr>
          <p:nvPr>
            <p:custDataLst>
              <p:tags r:id="rId8"/>
            </p:custDataLst>
          </p:nvPr>
        </p:nvPicPr>
        <p:blipFill>
          <a:blip r:embed="rId22"/>
          <a:stretch>
            <a:fillRect/>
          </a:stretch>
        </p:blipFill>
        <p:spPr>
          <a:xfrm>
            <a:off x="7317105" y="1347470"/>
            <a:ext cx="1118235" cy="1548765"/>
          </a:xfrm>
          <a:prstGeom prst="rect">
            <a:avLst/>
          </a:prstGeom>
          <a:solidFill>
            <a:schemeClr val="accent4">
              <a:shade val="85000"/>
            </a:scheme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图片 10"/>
          <p:cNvPicPr>
            <a:picLocks noChangeAspect="1"/>
          </p:cNvPicPr>
          <p:nvPr>
            <p:custDataLst>
              <p:tags r:id="rId9"/>
            </p:custDataLst>
          </p:nvPr>
        </p:nvPicPr>
        <p:blipFill>
          <a:blip r:embed="rId23"/>
          <a:stretch>
            <a:fillRect/>
          </a:stretch>
        </p:blipFill>
        <p:spPr>
          <a:xfrm>
            <a:off x="5992495" y="1347470"/>
            <a:ext cx="1140460" cy="1548765"/>
          </a:xfrm>
          <a:prstGeom prst="rect">
            <a:avLst/>
          </a:prstGeom>
          <a:solidFill>
            <a:schemeClr val="accent4">
              <a:shade val="85000"/>
            </a:scheme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p:cNvPicPr>
            <a:picLocks noChangeAspect="1"/>
          </p:cNvPicPr>
          <p:nvPr>
            <p:custDataLst>
              <p:tags r:id="rId10"/>
            </p:custDataLst>
          </p:nvPr>
        </p:nvPicPr>
        <p:blipFill>
          <a:blip r:embed="rId24"/>
          <a:stretch>
            <a:fillRect/>
          </a:stretch>
        </p:blipFill>
        <p:spPr>
          <a:xfrm>
            <a:off x="3233420" y="3101340"/>
            <a:ext cx="1229360" cy="1548765"/>
          </a:xfrm>
          <a:prstGeom prst="rect">
            <a:avLst/>
          </a:prstGeom>
          <a:solidFill>
            <a:schemeClr val="accent4">
              <a:shade val="85000"/>
            </a:scheme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p:cNvPicPr>
            <a:picLocks noChangeAspect="1"/>
          </p:cNvPicPr>
          <p:nvPr>
            <p:custDataLst>
              <p:tags r:id="rId11"/>
            </p:custDataLst>
          </p:nvPr>
        </p:nvPicPr>
        <p:blipFill>
          <a:blip r:embed="rId25"/>
          <a:stretch>
            <a:fillRect/>
          </a:stretch>
        </p:blipFill>
        <p:spPr>
          <a:xfrm>
            <a:off x="4646930" y="3101340"/>
            <a:ext cx="1188085" cy="1548765"/>
          </a:xfrm>
          <a:prstGeom prst="rect">
            <a:avLst/>
          </a:prstGeom>
          <a:solidFill>
            <a:schemeClr val="accent4">
              <a:shade val="85000"/>
            </a:scheme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图片 15"/>
          <p:cNvPicPr>
            <a:picLocks noChangeAspect="1"/>
          </p:cNvPicPr>
          <p:nvPr>
            <p:custDataLst>
              <p:tags r:id="rId12"/>
            </p:custDataLst>
          </p:nvPr>
        </p:nvPicPr>
        <p:blipFill>
          <a:blip r:embed="rId26"/>
          <a:stretch>
            <a:fillRect/>
          </a:stretch>
        </p:blipFill>
        <p:spPr>
          <a:xfrm>
            <a:off x="1871345" y="3101340"/>
            <a:ext cx="1162685" cy="1548765"/>
          </a:xfrm>
          <a:prstGeom prst="rect">
            <a:avLst/>
          </a:prstGeom>
          <a:solidFill>
            <a:schemeClr val="accent4">
              <a:shade val="85000"/>
            </a:scheme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图片 16"/>
          <p:cNvPicPr>
            <a:picLocks noChangeAspect="1"/>
          </p:cNvPicPr>
          <p:nvPr>
            <p:custDataLst>
              <p:tags r:id="rId13"/>
            </p:custDataLst>
          </p:nvPr>
        </p:nvPicPr>
        <p:blipFill>
          <a:blip r:embed="rId27"/>
          <a:stretch>
            <a:fillRect/>
          </a:stretch>
        </p:blipFill>
        <p:spPr>
          <a:xfrm>
            <a:off x="531495" y="3101340"/>
            <a:ext cx="1141095" cy="1548765"/>
          </a:xfrm>
          <a:prstGeom prst="rect">
            <a:avLst/>
          </a:prstGeom>
          <a:solidFill>
            <a:schemeClr val="accent4">
              <a:shade val="85000"/>
            </a:scheme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图片 17"/>
          <p:cNvPicPr>
            <a:picLocks noChangeAspect="1"/>
          </p:cNvPicPr>
          <p:nvPr>
            <p:custDataLst>
              <p:tags r:id="rId14"/>
            </p:custDataLst>
          </p:nvPr>
        </p:nvPicPr>
        <p:blipFill>
          <a:blip r:embed="rId28"/>
          <a:stretch>
            <a:fillRect/>
          </a:stretch>
        </p:blipFill>
        <p:spPr>
          <a:xfrm>
            <a:off x="4617085" y="1347470"/>
            <a:ext cx="1191260" cy="1548765"/>
          </a:xfrm>
          <a:prstGeom prst="rect">
            <a:avLst/>
          </a:prstGeom>
          <a:solidFill>
            <a:schemeClr val="accent4">
              <a:shade val="85000"/>
            </a:scheme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图片 18"/>
          <p:cNvPicPr>
            <a:picLocks noChangeAspect="1"/>
          </p:cNvPicPr>
          <p:nvPr>
            <p:custDataLst>
              <p:tags r:id="rId15"/>
            </p:custDataLst>
          </p:nvPr>
        </p:nvPicPr>
        <p:blipFill>
          <a:blip r:embed="rId29"/>
          <a:stretch>
            <a:fillRect/>
          </a:stretch>
        </p:blipFill>
        <p:spPr>
          <a:xfrm>
            <a:off x="1856740" y="1347470"/>
            <a:ext cx="1162685" cy="1548765"/>
          </a:xfrm>
          <a:prstGeom prst="rect">
            <a:avLst/>
          </a:prstGeom>
          <a:solidFill>
            <a:schemeClr val="accent4">
              <a:shade val="85000"/>
            </a:scheme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图片 19"/>
          <p:cNvPicPr>
            <a:picLocks noChangeAspect="1"/>
          </p:cNvPicPr>
          <p:nvPr>
            <p:custDataLst>
              <p:tags r:id="rId16"/>
            </p:custDataLst>
          </p:nvPr>
        </p:nvPicPr>
        <p:blipFill>
          <a:blip r:embed="rId30"/>
          <a:stretch>
            <a:fillRect/>
          </a:stretch>
        </p:blipFill>
        <p:spPr>
          <a:xfrm>
            <a:off x="531495" y="1347470"/>
            <a:ext cx="1141095" cy="1548765"/>
          </a:xfrm>
          <a:prstGeom prst="rect">
            <a:avLst/>
          </a:prstGeom>
          <a:solidFill>
            <a:schemeClr val="accent4">
              <a:shade val="85000"/>
            </a:scheme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矩形 22"/>
          <p:cNvSpPr/>
          <p:nvPr/>
        </p:nvSpPr>
        <p:spPr>
          <a:xfrm>
            <a:off x="467544" y="854074"/>
            <a:ext cx="3319789" cy="27699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kern="100" dirty="0">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rPr>
              <a:t>More than 40 National Patents </a:t>
            </a:r>
            <a:endParaRPr lang="zh-CN" altLang="zh-CN" sz="1200" kern="100" dirty="0">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image 2703"/>
          <p:cNvPicPr>
            <a:picLocks noChangeAspect="1"/>
          </p:cNvPicPr>
          <p:nvPr/>
        </p:nvPicPr>
        <p:blipFill>
          <a:blip r:embed="rId31"/>
          <a:srcRect/>
          <a:stretch>
            <a:fillRect/>
          </a:stretch>
        </p:blipFill>
        <p:spPr>
          <a:xfrm>
            <a:off x="7649210" y="0"/>
            <a:ext cx="1494790" cy="347345"/>
          </a:xfrm>
          <a:prstGeom prst="rect">
            <a:avLst/>
          </a:prstGeom>
        </p:spPr>
      </p:pic>
      <p:sp>
        <p:nvSpPr>
          <p:cNvPr id="4" name="矩形: 圆角 3">
            <a:extLst>
              <a:ext uri="{FF2B5EF4-FFF2-40B4-BE49-F238E27FC236}">
                <a16:creationId xmlns:a16="http://schemas.microsoft.com/office/drawing/2014/main" id="{321C4FA4-FCFF-9AAE-FFF6-97A39566D85E}"/>
              </a:ext>
            </a:extLst>
          </p:cNvPr>
          <p:cNvSpPr/>
          <p:nvPr/>
        </p:nvSpPr>
        <p:spPr>
          <a:xfrm flipV="1">
            <a:off x="395263" y="626107"/>
            <a:ext cx="1277327" cy="45719"/>
          </a:xfrm>
          <a:prstGeom prst="roundRect">
            <a:avLst/>
          </a:prstGeom>
          <a:solidFill>
            <a:srgbClr val="532B1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white"/>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40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800"/>
                                        <p:tgtEl>
                                          <p:spTgt spid="56"/>
                                        </p:tgtEl>
                                      </p:cBhvr>
                                    </p:animEffect>
                                    <p:anim calcmode="lin" valueType="num">
                                      <p:cBhvr>
                                        <p:cTn id="8" dur="800" fill="hold"/>
                                        <p:tgtEl>
                                          <p:spTgt spid="56"/>
                                        </p:tgtEl>
                                        <p:attrNameLst>
                                          <p:attrName>ppt_x</p:attrName>
                                        </p:attrNameLst>
                                      </p:cBhvr>
                                      <p:tavLst>
                                        <p:tav tm="0">
                                          <p:val>
                                            <p:strVal val="#ppt_x"/>
                                          </p:val>
                                        </p:tav>
                                        <p:tav tm="100000">
                                          <p:val>
                                            <p:strVal val="#ppt_x"/>
                                          </p:val>
                                        </p:tav>
                                      </p:tavLst>
                                    </p:anim>
                                    <p:anim calcmode="lin" valueType="num">
                                      <p:cBhvr>
                                        <p:cTn id="9" dur="8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1">
            <p:custDataLst>
              <p:tags r:id="rId2"/>
            </p:custDataLst>
          </p:nvPr>
        </p:nvSpPr>
        <p:spPr>
          <a:xfrm>
            <a:off x="7295319" y="-38"/>
            <a:ext cx="1848749" cy="180242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sp>
        <p:nvSpPr>
          <p:cNvPr id="6" name="任意形状 8"/>
          <p:cNvSpPr/>
          <p:nvPr userDrawn="1">
            <p:custDataLst>
              <p:tags r:id="rId3"/>
            </p:custDataLst>
          </p:nvPr>
        </p:nvSpPr>
        <p:spPr>
          <a:xfrm rot="10800000">
            <a:off x="0" y="4110038"/>
            <a:ext cx="1059656" cy="103346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pic>
        <p:nvPicPr>
          <p:cNvPr id="91501" name="image 1501"/>
          <p:cNvPicPr>
            <a:picLocks noChangeAspect="1"/>
          </p:cNvPicPr>
          <p:nvPr/>
        </p:nvPicPr>
        <p:blipFill>
          <a:blip r:embed="rId5"/>
          <a:srcRect/>
          <a:stretch>
            <a:fillRect/>
          </a:stretch>
        </p:blipFill>
        <p:spPr>
          <a:xfrm>
            <a:off x="-4762" y="557213"/>
            <a:ext cx="214313" cy="228600"/>
          </a:xfrm>
          <a:prstGeom prst="rect">
            <a:avLst/>
          </a:prstGeom>
        </p:spPr>
      </p:pic>
      <p:sp>
        <p:nvSpPr>
          <p:cNvPr id="1502" name="Object 1502"/>
          <p:cNvSpPr txBox="1"/>
          <p:nvPr/>
        </p:nvSpPr>
        <p:spPr>
          <a:xfrm>
            <a:off x="670036" y="540880"/>
            <a:ext cx="3813858" cy="283476"/>
          </a:xfrm>
          <a:prstGeom prst="rect">
            <a:avLst/>
          </a:prstGeom>
        </p:spPr>
        <p:txBody>
          <a:bodyPr vert="horz" wrap="square" lIns="0" tIns="0" rIns="0" bIns="0" rtlCol="0" anchor="t" anchorCtr="0">
            <a:spAutoFit/>
          </a:bodyPr>
          <a:lstStyle/>
          <a:p>
            <a:pPr algn="l">
              <a:lnSpc>
                <a:spcPct val="110000"/>
              </a:lnSpc>
            </a:pPr>
            <a:r>
              <a:rPr lang="en-US" altLang="zh-CN" b="1" i="0" spc="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The Clients</a:t>
            </a:r>
            <a:endParaRPr lang="zh-CN" altLang="en-US" b="1" i="0" spc="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1503" name="image 1503"/>
          <p:cNvPicPr>
            <a:picLocks noChangeAspect="1"/>
          </p:cNvPicPr>
          <p:nvPr/>
        </p:nvPicPr>
        <p:blipFill>
          <a:blip r:embed="rId6"/>
          <a:srcRect/>
          <a:stretch>
            <a:fillRect/>
          </a:stretch>
        </p:blipFill>
        <p:spPr>
          <a:xfrm>
            <a:off x="7070228" y="0"/>
            <a:ext cx="2073772" cy="481720"/>
          </a:xfrm>
          <a:prstGeom prst="rect">
            <a:avLst/>
          </a:prstGeom>
        </p:spPr>
      </p:pic>
      <p:pic>
        <p:nvPicPr>
          <p:cNvPr id="91504" name="image 1504"/>
          <p:cNvPicPr>
            <a:picLocks noChangeAspect="1"/>
          </p:cNvPicPr>
          <p:nvPr/>
        </p:nvPicPr>
        <p:blipFill>
          <a:blip r:embed="rId7"/>
          <a:srcRect/>
          <a:stretch>
            <a:fillRect/>
          </a:stretch>
        </p:blipFill>
        <p:spPr>
          <a:xfrm>
            <a:off x="612161" y="1317381"/>
            <a:ext cx="2161723" cy="3121205"/>
          </a:xfrm>
          <a:prstGeom prst="rect">
            <a:avLst/>
          </a:prstGeom>
        </p:spPr>
      </p:pic>
      <p:pic>
        <p:nvPicPr>
          <p:cNvPr id="91505" name="image 1505"/>
          <p:cNvPicPr>
            <a:picLocks noChangeAspect="1"/>
          </p:cNvPicPr>
          <p:nvPr/>
        </p:nvPicPr>
        <p:blipFill>
          <a:blip r:embed="rId8"/>
          <a:srcRect/>
          <a:stretch>
            <a:fillRect/>
          </a:stretch>
        </p:blipFill>
        <p:spPr>
          <a:xfrm>
            <a:off x="3601375" y="1376214"/>
            <a:ext cx="2063542" cy="3003539"/>
          </a:xfrm>
          <a:prstGeom prst="rect">
            <a:avLst/>
          </a:prstGeom>
        </p:spPr>
      </p:pic>
      <p:pic>
        <p:nvPicPr>
          <p:cNvPr id="91506" name="image 1506"/>
          <p:cNvPicPr>
            <a:picLocks noChangeAspect="1"/>
          </p:cNvPicPr>
          <p:nvPr/>
        </p:nvPicPr>
        <p:blipFill>
          <a:blip r:embed="rId9"/>
          <a:srcRect/>
          <a:stretch>
            <a:fillRect/>
          </a:stretch>
        </p:blipFill>
        <p:spPr>
          <a:xfrm>
            <a:off x="6365597" y="1376214"/>
            <a:ext cx="2344295" cy="2999808"/>
          </a:xfrm>
          <a:prstGeom prst="rect">
            <a:avLst/>
          </a:prstGeom>
        </p:spPr>
      </p:pic>
      <p:sp>
        <p:nvSpPr>
          <p:cNvPr id="2" name="矩形: 圆角 1">
            <a:extLst>
              <a:ext uri="{FF2B5EF4-FFF2-40B4-BE49-F238E27FC236}">
                <a16:creationId xmlns:a16="http://schemas.microsoft.com/office/drawing/2014/main" id="{321C4FA4-FCFF-9AAE-FFF6-97A39566D85E}"/>
              </a:ext>
            </a:extLst>
          </p:cNvPr>
          <p:cNvSpPr/>
          <p:nvPr/>
        </p:nvSpPr>
        <p:spPr>
          <a:xfrm>
            <a:off x="682339" y="901172"/>
            <a:ext cx="1369381" cy="45719"/>
          </a:xfrm>
          <a:prstGeom prst="roundRect">
            <a:avLst/>
          </a:prstGeom>
          <a:solidFill>
            <a:srgbClr val="532B1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white"/>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2"/>
            </p:custDataLst>
          </p:nvPr>
        </p:nvSpPr>
        <p:spPr>
          <a:xfrm>
            <a:off x="5724128" y="987574"/>
            <a:ext cx="4326107" cy="1483043"/>
          </a:xfrm>
        </p:spPr>
        <p:txBody>
          <a:bodyPr/>
          <a:lstStyle/>
          <a:p>
            <a:r>
              <a:rPr lang="en-US" altLang="zh-CN" dirty="0"/>
              <a:t>Thanks!</a:t>
            </a:r>
          </a:p>
        </p:txBody>
      </p:sp>
      <p:pic>
        <p:nvPicPr>
          <p:cNvPr id="25" name="image 2703"/>
          <p:cNvPicPr>
            <a:picLocks noChangeAspect="1"/>
          </p:cNvPicPr>
          <p:nvPr/>
        </p:nvPicPr>
        <p:blipFill>
          <a:blip r:embed="rId5"/>
          <a:srcRect/>
          <a:stretch>
            <a:fillRect/>
          </a:stretch>
        </p:blipFill>
        <p:spPr>
          <a:xfrm>
            <a:off x="7649210" y="0"/>
            <a:ext cx="1494790" cy="347345"/>
          </a:xfrm>
          <a:prstGeom prst="rect">
            <a:avLst/>
          </a:prstGeom>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任意形状 8"/>
          <p:cNvSpPr/>
          <p:nvPr userDrawn="1">
            <p:custDataLst>
              <p:tags r:id="rId2"/>
            </p:custDataLst>
          </p:nvPr>
        </p:nvSpPr>
        <p:spPr>
          <a:xfrm>
            <a:off x="7295319" y="-38"/>
            <a:ext cx="1848749" cy="180242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sp>
        <p:nvSpPr>
          <p:cNvPr id="4" name="任意形状 8"/>
          <p:cNvSpPr/>
          <p:nvPr userDrawn="1">
            <p:custDataLst>
              <p:tags r:id="rId3"/>
            </p:custDataLst>
          </p:nvPr>
        </p:nvSpPr>
        <p:spPr>
          <a:xfrm rot="10800000">
            <a:off x="0" y="4110038"/>
            <a:ext cx="1059656" cy="103346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sp>
        <p:nvSpPr>
          <p:cNvPr id="56" name="TextBox 55"/>
          <p:cNvSpPr txBox="1"/>
          <p:nvPr>
            <p:custDataLst>
              <p:tags r:id="rId4"/>
            </p:custDataLst>
          </p:nvPr>
        </p:nvSpPr>
        <p:spPr>
          <a:xfrm>
            <a:off x="231890" y="247335"/>
            <a:ext cx="2189176" cy="369332"/>
          </a:xfrm>
          <a:prstGeom prst="rect">
            <a:avLst/>
          </a:prstGeom>
          <a:noFill/>
          <a:effectLst/>
        </p:spPr>
        <p:txBody>
          <a:bodyPr wrap="square">
            <a:spAutoFit/>
          </a:bodyPr>
          <a:lstStyle/>
          <a:p>
            <a:pPr fontAlgn="auto">
              <a:spcBef>
                <a:spcPts val="0"/>
              </a:spcBef>
              <a:spcAft>
                <a:spcPts val="0"/>
              </a:spcAft>
            </a:pPr>
            <a:r>
              <a:rPr lang="en-US" altLang="zh-CN"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The Honor</a:t>
            </a:r>
            <a:endParaRPr lang="zh-CN" altLang="en-US"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0" name="矩形 119"/>
          <p:cNvSpPr/>
          <p:nvPr/>
        </p:nvSpPr>
        <p:spPr>
          <a:xfrm>
            <a:off x="499068" y="974358"/>
            <a:ext cx="7187347" cy="907941"/>
          </a:xfrm>
          <a:prstGeom prst="rect">
            <a:avLst/>
          </a:prstGeom>
        </p:spPr>
        <p:txBody>
          <a:bodyPr wrap="square">
            <a:spAutoFit/>
          </a:bodyPr>
          <a:lstStyle/>
          <a:p>
            <a:pPr>
              <a:lnSpc>
                <a:spcPct val="150000"/>
              </a:lnSpc>
            </a:pPr>
            <a:r>
              <a:rPr lang="en-US" altLang="zh-CN" sz="1100" dirty="0">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rPr>
              <a:t>High-Tech Product Certificate and High-Tech Enterprise Certificate by Jiangsu Provincial Government</a:t>
            </a:r>
          </a:p>
          <a:p>
            <a:pPr>
              <a:lnSpc>
                <a:spcPct val="150000"/>
              </a:lnSpc>
            </a:pPr>
            <a:r>
              <a:rPr lang="en-US" altLang="zh-CN" sz="1100" dirty="0">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rPr>
              <a:t>Green Building Material Assessment Certificate by China Building Material Association</a:t>
            </a:r>
            <a:endParaRPr lang="zh-CN" altLang="zh-CN" sz="2000" dirty="0">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pPr>
            <a:endParaRPr kumimoji="0" lang="zh-CN" altLang="zh-CN"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21" name="图片 120"/>
          <p:cNvPicPr>
            <a:picLocks noChangeAspect="1"/>
          </p:cNvPicPr>
          <p:nvPr/>
        </p:nvPicPr>
        <p:blipFill>
          <a:blip r:embed="rId6"/>
          <a:srcRect t="593" b="593"/>
          <a:stretch>
            <a:fillRect/>
          </a:stretch>
        </p:blipFill>
        <p:spPr>
          <a:xfrm>
            <a:off x="4635538" y="1923678"/>
            <a:ext cx="1881703" cy="2601089"/>
          </a:xfrm>
          <a:prstGeom prst="roundRect">
            <a:avLst>
              <a:gd name="adj" fmla="val 4852"/>
            </a:avLst>
          </a:prstGeom>
          <a:ln>
            <a:noFill/>
          </a:ln>
          <a:effectLst>
            <a:outerShdw blurRad="152400" dir="18900000" sy="23000" kx="-1200000" algn="bl" rotWithShape="0">
              <a:prstClr val="black">
                <a:alpha val="12000"/>
              </a:prstClr>
            </a:outerShdw>
            <a:reflection blurRad="88900" stA="46000" endPos="19000" dist="76200" dir="5400000" sy="-100000" algn="bl" rotWithShape="0"/>
          </a:effectLst>
          <a:scene3d>
            <a:camera prst="orthographicFront"/>
            <a:lightRig rig="flat" dir="t"/>
          </a:scene3d>
          <a:sp3d prstMaterial="flat"/>
        </p:spPr>
      </p:pic>
      <p:pic>
        <p:nvPicPr>
          <p:cNvPr id="122" name="图片 121"/>
          <p:cNvPicPr>
            <a:picLocks noChangeAspect="1"/>
          </p:cNvPicPr>
          <p:nvPr/>
        </p:nvPicPr>
        <p:blipFill>
          <a:blip r:embed="rId7"/>
          <a:srcRect t="2829" b="2829"/>
          <a:stretch>
            <a:fillRect/>
          </a:stretch>
        </p:blipFill>
        <p:spPr>
          <a:xfrm>
            <a:off x="2665251" y="1914729"/>
            <a:ext cx="1861837" cy="2530158"/>
          </a:xfrm>
          <a:prstGeom prst="roundRect">
            <a:avLst>
              <a:gd name="adj" fmla="val 4852"/>
            </a:avLst>
          </a:prstGeom>
          <a:ln>
            <a:noFill/>
          </a:ln>
          <a:effectLst>
            <a:outerShdw blurRad="152400" dir="18900000" sy="23000" kx="-1200000" algn="bl" rotWithShape="0">
              <a:prstClr val="black">
                <a:alpha val="12000"/>
              </a:prstClr>
            </a:outerShdw>
            <a:reflection blurRad="88900" stA="46000" endPos="19000" dist="76200" dir="5400000" sy="-100000" algn="bl" rotWithShape="0"/>
          </a:effectLst>
          <a:scene3d>
            <a:camera prst="orthographicFront"/>
            <a:lightRig rig="flat" dir="t"/>
          </a:scene3d>
          <a:sp3d prstMaterial="flat"/>
        </p:spPr>
      </p:pic>
      <p:pic>
        <p:nvPicPr>
          <p:cNvPr id="123" name="图片 122"/>
          <p:cNvPicPr/>
          <p:nvPr/>
        </p:nvPicPr>
        <p:blipFill>
          <a:blip r:embed="rId8"/>
          <a:srcRect l="1185" r="1185"/>
          <a:stretch>
            <a:fillRect/>
          </a:stretch>
        </p:blipFill>
        <p:spPr>
          <a:xfrm>
            <a:off x="387136" y="2833780"/>
            <a:ext cx="2278115" cy="1611107"/>
          </a:xfrm>
          <a:prstGeom prst="roundRect">
            <a:avLst>
              <a:gd name="adj" fmla="val 4852"/>
            </a:avLst>
          </a:prstGeom>
          <a:ln>
            <a:noFill/>
          </a:ln>
          <a:effectLst>
            <a:outerShdw blurRad="152400" dir="18900000" sy="23000" kx="-1200000" algn="bl" rotWithShape="0">
              <a:prstClr val="black">
                <a:alpha val="12000"/>
              </a:prstClr>
            </a:outerShdw>
            <a:reflection blurRad="88900" stA="46000" endPos="19000" dist="76200" dir="5400000" sy="-100000" algn="bl" rotWithShape="0"/>
          </a:effectLst>
          <a:scene3d>
            <a:camera prst="orthographicFront"/>
            <a:lightRig rig="flat" dir="t"/>
          </a:scene3d>
          <a:sp3d prstMaterial="flat"/>
        </p:spPr>
      </p:pic>
      <p:pic>
        <p:nvPicPr>
          <p:cNvPr id="124" name="图片 123"/>
          <p:cNvPicPr>
            <a:picLocks noChangeAspect="1"/>
          </p:cNvPicPr>
          <p:nvPr/>
        </p:nvPicPr>
        <p:blipFill>
          <a:blip r:embed="rId9"/>
          <a:srcRect t="798" b="798"/>
          <a:stretch>
            <a:fillRect/>
          </a:stretch>
        </p:blipFill>
        <p:spPr>
          <a:xfrm>
            <a:off x="6530541" y="2847728"/>
            <a:ext cx="2278115" cy="1610861"/>
          </a:xfrm>
          <a:prstGeom prst="roundRect">
            <a:avLst>
              <a:gd name="adj" fmla="val 4852"/>
            </a:avLst>
          </a:prstGeom>
          <a:ln>
            <a:noFill/>
          </a:ln>
          <a:effectLst>
            <a:outerShdw blurRad="152400" dir="18900000" sy="23000" kx="-1200000" algn="bl" rotWithShape="0">
              <a:prstClr val="black">
                <a:alpha val="12000"/>
              </a:prstClr>
            </a:outerShdw>
            <a:reflection blurRad="88900" stA="46000" endPos="19000" dist="76200" dir="5400000" sy="-100000" algn="bl" rotWithShape="0"/>
          </a:effectLst>
          <a:scene3d>
            <a:camera prst="orthographicFront"/>
            <a:lightRig rig="flat" dir="t"/>
          </a:scene3d>
          <a:sp3d prstMaterial="flat"/>
        </p:spPr>
      </p:pic>
      <p:pic>
        <p:nvPicPr>
          <p:cNvPr id="25" name="image 2703"/>
          <p:cNvPicPr>
            <a:picLocks noChangeAspect="1"/>
          </p:cNvPicPr>
          <p:nvPr/>
        </p:nvPicPr>
        <p:blipFill>
          <a:blip r:embed="rId10"/>
          <a:srcRect/>
          <a:stretch>
            <a:fillRect/>
          </a:stretch>
        </p:blipFill>
        <p:spPr>
          <a:xfrm>
            <a:off x="7649210" y="0"/>
            <a:ext cx="1494790" cy="347345"/>
          </a:xfrm>
          <a:prstGeom prst="rect">
            <a:avLst/>
          </a:prstGeom>
        </p:spPr>
      </p:pic>
      <p:sp>
        <p:nvSpPr>
          <p:cNvPr id="2" name="矩形: 圆角 1">
            <a:extLst>
              <a:ext uri="{FF2B5EF4-FFF2-40B4-BE49-F238E27FC236}">
                <a16:creationId xmlns:a16="http://schemas.microsoft.com/office/drawing/2014/main" id="{321C4FA4-FCFF-9AAE-FFF6-97A39566D85E}"/>
              </a:ext>
            </a:extLst>
          </p:cNvPr>
          <p:cNvSpPr/>
          <p:nvPr/>
        </p:nvSpPr>
        <p:spPr>
          <a:xfrm flipV="1">
            <a:off x="323528" y="603377"/>
            <a:ext cx="1368152" cy="45719"/>
          </a:xfrm>
          <a:prstGeom prst="roundRect">
            <a:avLst/>
          </a:prstGeom>
          <a:solidFill>
            <a:srgbClr val="532B1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white"/>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40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800"/>
                                        <p:tgtEl>
                                          <p:spTgt spid="56"/>
                                        </p:tgtEl>
                                      </p:cBhvr>
                                    </p:animEffect>
                                    <p:anim calcmode="lin" valueType="num">
                                      <p:cBhvr>
                                        <p:cTn id="8" dur="800" fill="hold"/>
                                        <p:tgtEl>
                                          <p:spTgt spid="56"/>
                                        </p:tgtEl>
                                        <p:attrNameLst>
                                          <p:attrName>ppt_x</p:attrName>
                                        </p:attrNameLst>
                                      </p:cBhvr>
                                      <p:tavLst>
                                        <p:tav tm="0">
                                          <p:val>
                                            <p:strVal val="#ppt_x"/>
                                          </p:val>
                                        </p:tav>
                                        <p:tav tm="100000">
                                          <p:val>
                                            <p:strVal val="#ppt_x"/>
                                          </p:val>
                                        </p:tav>
                                      </p:tavLst>
                                    </p:anim>
                                    <p:anim calcmode="lin" valueType="num">
                                      <p:cBhvr>
                                        <p:cTn id="9" dur="8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任意形状 8"/>
          <p:cNvSpPr/>
          <p:nvPr userDrawn="1">
            <p:custDataLst>
              <p:tags r:id="rId2"/>
            </p:custDataLst>
          </p:nvPr>
        </p:nvSpPr>
        <p:spPr>
          <a:xfrm>
            <a:off x="7295319" y="-38"/>
            <a:ext cx="1848749" cy="180242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sp>
        <p:nvSpPr>
          <p:cNvPr id="23" name="任意形状 8"/>
          <p:cNvSpPr/>
          <p:nvPr userDrawn="1">
            <p:custDataLst>
              <p:tags r:id="rId3"/>
            </p:custDataLst>
          </p:nvPr>
        </p:nvSpPr>
        <p:spPr>
          <a:xfrm rot="10800000">
            <a:off x="0" y="4110038"/>
            <a:ext cx="1059656" cy="103346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sp>
        <p:nvSpPr>
          <p:cNvPr id="56" name="TextBox 55"/>
          <p:cNvSpPr txBox="1"/>
          <p:nvPr>
            <p:custDataLst>
              <p:tags r:id="rId4"/>
            </p:custDataLst>
          </p:nvPr>
        </p:nvSpPr>
        <p:spPr>
          <a:xfrm>
            <a:off x="533400" y="267494"/>
            <a:ext cx="3406889" cy="369332"/>
          </a:xfrm>
          <a:prstGeom prst="rect">
            <a:avLst/>
          </a:prstGeom>
          <a:noFill/>
          <a:effectLst/>
        </p:spPr>
        <p:txBody>
          <a:bodyPr wrap="square">
            <a:spAutoFit/>
          </a:bodyPr>
          <a:lstStyle/>
          <a:p>
            <a:pPr fontAlgn="auto">
              <a:spcBef>
                <a:spcPts val="0"/>
              </a:spcBef>
              <a:spcAft>
                <a:spcPts val="0"/>
              </a:spcAft>
            </a:pPr>
            <a:r>
              <a:rPr lang="en-US" altLang="zh-CN"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The Certificate</a:t>
            </a:r>
            <a:endParaRPr lang="zh-CN" altLang="en-US"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6" name="直接连接符 5"/>
          <p:cNvCxnSpPr>
            <a:cxnSpLocks/>
          </p:cNvCxnSpPr>
          <p:nvPr>
            <p:custDataLst>
              <p:tags r:id="rId5"/>
            </p:custDataLst>
          </p:nvPr>
        </p:nvCxnSpPr>
        <p:spPr>
          <a:xfrm>
            <a:off x="616475" y="1798119"/>
            <a:ext cx="7627933" cy="0"/>
          </a:xfrm>
          <a:prstGeom prst="line">
            <a:avLst/>
          </a:prstGeom>
          <a:solidFill>
            <a:srgbClr val="532B18"/>
          </a:solidFill>
          <a:ln>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sp>
        <p:nvSpPr>
          <p:cNvPr id="8" name="矩形: 圆角 7"/>
          <p:cNvSpPr/>
          <p:nvPr>
            <p:custDataLst>
              <p:tags r:id="rId6"/>
            </p:custDataLst>
          </p:nvPr>
        </p:nvSpPr>
        <p:spPr>
          <a:xfrm>
            <a:off x="616475" y="1354270"/>
            <a:ext cx="931189" cy="315653"/>
          </a:xfrm>
          <a:prstGeom prst="roundRect">
            <a:avLst>
              <a:gd name="adj" fmla="val 183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solidFill>
                  <a:schemeClr val="bg2"/>
                </a:solidFill>
                <a:latin typeface="微软雅黑" panose="020B0503020204020204" pitchFamily="34" charset="-122"/>
                <a:ea typeface="微软雅黑" panose="020B0503020204020204" pitchFamily="34" charset="-122"/>
              </a:rPr>
              <a:t>ISO9001</a:t>
            </a:r>
            <a:endParaRPr lang="zh-CN" altLang="en-US" sz="1100" dirty="0">
              <a:solidFill>
                <a:schemeClr val="bg2"/>
              </a:solidFill>
              <a:latin typeface="微软雅黑" panose="020B0503020204020204" pitchFamily="34" charset="-122"/>
              <a:ea typeface="微软雅黑" panose="020B0503020204020204" pitchFamily="34" charset="-122"/>
            </a:endParaRPr>
          </a:p>
        </p:txBody>
      </p:sp>
      <p:sp>
        <p:nvSpPr>
          <p:cNvPr id="9" name="PA-文本框 12"/>
          <p:cNvSpPr txBox="1"/>
          <p:nvPr>
            <p:custDataLst>
              <p:tags r:id="rId7"/>
            </p:custDataLst>
          </p:nvPr>
        </p:nvSpPr>
        <p:spPr>
          <a:xfrm>
            <a:off x="575030" y="2084781"/>
            <a:ext cx="1042976" cy="207645"/>
          </a:xfrm>
          <a:prstGeom prst="rect">
            <a:avLst/>
          </a:prstGeom>
          <a:noFill/>
        </p:spPr>
        <p:txBody>
          <a:bodyPr wrap="square" lIns="0" tIns="0" rIns="0" bIns="0">
            <a:spAutoFit/>
          </a:bodyPr>
          <a:lstStyle/>
          <a:p>
            <a:pPr algn="ctr" defTabSz="685800"/>
            <a:r>
              <a:rPr lang="en-US" altLang="zh-CN" sz="1350" dirty="0">
                <a:solidFill>
                  <a:srgbClr val="FFFFFF"/>
                </a:solidFill>
                <a:latin typeface="微软雅黑" panose="020B0503020204020204" pitchFamily="34" charset="-122"/>
                <a:ea typeface="微软雅黑" panose="020B0503020204020204" pitchFamily="34" charset="-122"/>
                <a:cs typeface="OPPOSans B" panose="00020600040101010101" pitchFamily="18" charset="-122"/>
                <a:sym typeface="OPPOSans M" panose="00020600040101010101" pitchFamily="18" charset="-122"/>
              </a:rPr>
              <a:t>ISO9001</a:t>
            </a:r>
          </a:p>
        </p:txBody>
      </p:sp>
      <p:sp>
        <p:nvSpPr>
          <p:cNvPr id="11" name="矩形: 圆角 10"/>
          <p:cNvSpPr/>
          <p:nvPr>
            <p:custDataLst>
              <p:tags r:id="rId8"/>
            </p:custDataLst>
          </p:nvPr>
        </p:nvSpPr>
        <p:spPr>
          <a:xfrm>
            <a:off x="6588224" y="1354268"/>
            <a:ext cx="1106749" cy="313762"/>
          </a:xfrm>
          <a:prstGeom prst="roundRect">
            <a:avLst>
              <a:gd name="adj" fmla="val 237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solidFill>
                  <a:schemeClr val="bg2"/>
                </a:solidFill>
                <a:latin typeface="微软雅黑" panose="020B0503020204020204" pitchFamily="34" charset="-122"/>
                <a:ea typeface="微软雅黑" panose="020B0503020204020204" pitchFamily="34" charset="-122"/>
              </a:rPr>
              <a:t>CE</a:t>
            </a:r>
            <a:endParaRPr lang="zh-CN" altLang="en-US" sz="1100" dirty="0">
              <a:solidFill>
                <a:schemeClr val="bg2"/>
              </a:solidFill>
              <a:latin typeface="微软雅黑" panose="020B0503020204020204" pitchFamily="34" charset="-122"/>
              <a:ea typeface="微软雅黑" panose="020B0503020204020204" pitchFamily="34" charset="-122"/>
            </a:endParaRPr>
          </a:p>
        </p:txBody>
      </p:sp>
      <p:sp>
        <p:nvSpPr>
          <p:cNvPr id="12" name="PA-文本框 14"/>
          <p:cNvSpPr txBox="1"/>
          <p:nvPr>
            <p:custDataLst>
              <p:tags r:id="rId9"/>
            </p:custDataLst>
          </p:nvPr>
        </p:nvSpPr>
        <p:spPr>
          <a:xfrm>
            <a:off x="632424" y="3206571"/>
            <a:ext cx="995804" cy="207645"/>
          </a:xfrm>
          <a:prstGeom prst="rect">
            <a:avLst/>
          </a:prstGeom>
          <a:noFill/>
        </p:spPr>
        <p:txBody>
          <a:bodyPr wrap="square" lIns="0" tIns="0" rIns="0" bIns="0">
            <a:spAutoFit/>
          </a:bodyPr>
          <a:lstStyle/>
          <a:p>
            <a:pPr algn="ctr" defTabSz="685800"/>
            <a:r>
              <a:rPr lang="en-US" altLang="zh-CN" sz="1350" dirty="0">
                <a:solidFill>
                  <a:srgbClr val="FFFFFF"/>
                </a:solidFill>
                <a:latin typeface="微软雅黑" panose="020B0503020204020204" pitchFamily="34" charset="-122"/>
                <a:ea typeface="微软雅黑" panose="020B0503020204020204" pitchFamily="34" charset="-122"/>
                <a:cs typeface="OPPOSans B" panose="00020600040101010101" pitchFamily="18" charset="-122"/>
                <a:sym typeface="OPPOSans M" panose="00020600040101010101" pitchFamily="18" charset="-122"/>
              </a:rPr>
              <a:t>ISO14001</a:t>
            </a:r>
          </a:p>
        </p:txBody>
      </p:sp>
      <p:pic>
        <p:nvPicPr>
          <p:cNvPr id="25" name="image 2703"/>
          <p:cNvPicPr>
            <a:picLocks noChangeAspect="1"/>
          </p:cNvPicPr>
          <p:nvPr/>
        </p:nvPicPr>
        <p:blipFill>
          <a:blip r:embed="rId13"/>
          <a:srcRect/>
          <a:stretch>
            <a:fillRect/>
          </a:stretch>
        </p:blipFill>
        <p:spPr>
          <a:xfrm>
            <a:off x="7649210" y="0"/>
            <a:ext cx="1494790" cy="347345"/>
          </a:xfrm>
          <a:prstGeom prst="rect">
            <a:avLst/>
          </a:prstGeom>
        </p:spPr>
      </p:pic>
      <p:pic>
        <p:nvPicPr>
          <p:cNvPr id="3" name="图片 2">
            <a:extLst>
              <a:ext uri="{FF2B5EF4-FFF2-40B4-BE49-F238E27FC236}">
                <a16:creationId xmlns:a16="http://schemas.microsoft.com/office/drawing/2014/main" id="{2F5842F4-0E5A-36D7-105D-D601240805E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6226" y="1828212"/>
            <a:ext cx="1851226" cy="2756718"/>
          </a:xfrm>
          <a:prstGeom prst="rect">
            <a:avLst/>
          </a:prstGeom>
        </p:spPr>
      </p:pic>
      <p:sp>
        <p:nvSpPr>
          <p:cNvPr id="4" name="矩形: 圆角 3">
            <a:extLst>
              <a:ext uri="{FF2B5EF4-FFF2-40B4-BE49-F238E27FC236}">
                <a16:creationId xmlns:a16="http://schemas.microsoft.com/office/drawing/2014/main" id="{80367B8D-AFA9-E116-F43A-8F850E454B20}"/>
              </a:ext>
            </a:extLst>
          </p:cNvPr>
          <p:cNvSpPr/>
          <p:nvPr>
            <p:custDataLst>
              <p:tags r:id="rId10"/>
            </p:custDataLst>
          </p:nvPr>
        </p:nvSpPr>
        <p:spPr>
          <a:xfrm>
            <a:off x="2740365" y="1354269"/>
            <a:ext cx="904752" cy="315653"/>
          </a:xfrm>
          <a:prstGeom prst="roundRect">
            <a:avLst>
              <a:gd name="adj" fmla="val 183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solidFill>
                  <a:schemeClr val="bg2"/>
                </a:solidFill>
                <a:latin typeface="微软雅黑" panose="020B0503020204020204" pitchFamily="34" charset="-122"/>
                <a:ea typeface="微软雅黑" panose="020B0503020204020204" pitchFamily="34" charset="-122"/>
              </a:rPr>
              <a:t>ISO14001</a:t>
            </a:r>
            <a:endParaRPr lang="zh-CN" altLang="en-US" sz="1100" dirty="0">
              <a:solidFill>
                <a:schemeClr val="bg2"/>
              </a:solidFill>
              <a:latin typeface="微软雅黑" panose="020B0503020204020204" pitchFamily="34" charset="-122"/>
              <a:ea typeface="微软雅黑" panose="020B0503020204020204" pitchFamily="34" charset="-122"/>
            </a:endParaRPr>
          </a:p>
        </p:txBody>
      </p:sp>
      <p:sp>
        <p:nvSpPr>
          <p:cNvPr id="5" name="矩形: 圆角 4">
            <a:extLst>
              <a:ext uri="{FF2B5EF4-FFF2-40B4-BE49-F238E27FC236}">
                <a16:creationId xmlns:a16="http://schemas.microsoft.com/office/drawing/2014/main" id="{0C8A2734-68B3-EC38-951B-42E2808857F0}"/>
              </a:ext>
            </a:extLst>
          </p:cNvPr>
          <p:cNvSpPr/>
          <p:nvPr>
            <p:custDataLst>
              <p:tags r:id="rId11"/>
            </p:custDataLst>
          </p:nvPr>
        </p:nvSpPr>
        <p:spPr>
          <a:xfrm>
            <a:off x="4702383" y="1354268"/>
            <a:ext cx="927266" cy="315653"/>
          </a:xfrm>
          <a:prstGeom prst="roundRect">
            <a:avLst>
              <a:gd name="adj" fmla="val 183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solidFill>
                  <a:schemeClr val="bg2"/>
                </a:solidFill>
                <a:latin typeface="微软雅黑" panose="020B0503020204020204" pitchFamily="34" charset="-122"/>
                <a:ea typeface="微软雅黑" panose="020B0503020204020204" pitchFamily="34" charset="-122"/>
              </a:rPr>
              <a:t>ISO45001</a:t>
            </a:r>
            <a:endParaRPr lang="zh-CN" altLang="en-US" sz="1100" dirty="0">
              <a:solidFill>
                <a:schemeClr val="bg2"/>
              </a:solidFill>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a16="http://schemas.microsoft.com/office/drawing/2014/main" id="{3ACE349A-011A-72A2-3D24-114F500F631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83650" y="1864998"/>
            <a:ext cx="1884999" cy="2732055"/>
          </a:xfrm>
          <a:prstGeom prst="rect">
            <a:avLst/>
          </a:prstGeom>
        </p:spPr>
      </p:pic>
      <p:pic>
        <p:nvPicPr>
          <p:cNvPr id="21" name="图片 20">
            <a:extLst>
              <a:ext uri="{FF2B5EF4-FFF2-40B4-BE49-F238E27FC236}">
                <a16:creationId xmlns:a16="http://schemas.microsoft.com/office/drawing/2014/main" id="{3223A2F8-04CE-BF60-91BF-92EF8876193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649928" y="2044323"/>
            <a:ext cx="1779336" cy="2479635"/>
          </a:xfrm>
          <a:prstGeom prst="rect">
            <a:avLst/>
          </a:prstGeom>
        </p:spPr>
      </p:pic>
      <p:pic>
        <p:nvPicPr>
          <p:cNvPr id="26" name="图片 25">
            <a:extLst>
              <a:ext uri="{FF2B5EF4-FFF2-40B4-BE49-F238E27FC236}">
                <a16:creationId xmlns:a16="http://schemas.microsoft.com/office/drawing/2014/main" id="{0CA331BB-0437-DD8D-2AA2-72189EBE6DB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79180" y="1868893"/>
            <a:ext cx="1884999" cy="2675355"/>
          </a:xfrm>
          <a:prstGeom prst="rect">
            <a:avLst/>
          </a:prstGeom>
        </p:spPr>
      </p:pic>
      <p:sp>
        <p:nvSpPr>
          <p:cNvPr id="2" name="矩形: 圆角 1">
            <a:extLst>
              <a:ext uri="{FF2B5EF4-FFF2-40B4-BE49-F238E27FC236}">
                <a16:creationId xmlns:a16="http://schemas.microsoft.com/office/drawing/2014/main" id="{321C4FA4-FCFF-9AAE-FFF6-97A39566D85E}"/>
              </a:ext>
            </a:extLst>
          </p:cNvPr>
          <p:cNvSpPr/>
          <p:nvPr/>
        </p:nvSpPr>
        <p:spPr>
          <a:xfrm flipV="1">
            <a:off x="653604" y="619681"/>
            <a:ext cx="1686148" cy="45719"/>
          </a:xfrm>
          <a:prstGeom prst="roundRect">
            <a:avLst/>
          </a:prstGeom>
          <a:solidFill>
            <a:srgbClr val="532B1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white"/>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40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800"/>
                                        <p:tgtEl>
                                          <p:spTgt spid="56"/>
                                        </p:tgtEl>
                                      </p:cBhvr>
                                    </p:animEffect>
                                    <p:anim calcmode="lin" valueType="num">
                                      <p:cBhvr>
                                        <p:cTn id="8" dur="800" fill="hold"/>
                                        <p:tgtEl>
                                          <p:spTgt spid="56"/>
                                        </p:tgtEl>
                                        <p:attrNameLst>
                                          <p:attrName>ppt_x</p:attrName>
                                        </p:attrNameLst>
                                      </p:cBhvr>
                                      <p:tavLst>
                                        <p:tav tm="0">
                                          <p:val>
                                            <p:strVal val="#ppt_x"/>
                                          </p:val>
                                        </p:tav>
                                        <p:tav tm="100000">
                                          <p:val>
                                            <p:strVal val="#ppt_x"/>
                                          </p:val>
                                        </p:tav>
                                      </p:tavLst>
                                    </p:anim>
                                    <p:anim calcmode="lin" valueType="num">
                                      <p:cBhvr>
                                        <p:cTn id="9" dur="8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任意形状 8"/>
          <p:cNvSpPr/>
          <p:nvPr userDrawn="1">
            <p:custDataLst>
              <p:tags r:id="rId2"/>
            </p:custDataLst>
          </p:nvPr>
        </p:nvSpPr>
        <p:spPr>
          <a:xfrm rot="10800000">
            <a:off x="0" y="4110038"/>
            <a:ext cx="1059656" cy="103346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sp>
        <p:nvSpPr>
          <p:cNvPr id="56" name="TextBox 55"/>
          <p:cNvSpPr txBox="1"/>
          <p:nvPr>
            <p:custDataLst>
              <p:tags r:id="rId3"/>
            </p:custDataLst>
          </p:nvPr>
        </p:nvSpPr>
        <p:spPr>
          <a:xfrm>
            <a:off x="497879" y="305435"/>
            <a:ext cx="3368015" cy="369332"/>
          </a:xfrm>
          <a:prstGeom prst="rect">
            <a:avLst/>
          </a:prstGeom>
          <a:noFill/>
          <a:effectLst/>
        </p:spPr>
        <p:txBody>
          <a:bodyPr wrap="square">
            <a:spAutoFit/>
          </a:bodyPr>
          <a:lstStyle/>
          <a:p>
            <a:pPr fontAlgn="auto">
              <a:spcBef>
                <a:spcPts val="0"/>
              </a:spcBef>
              <a:spcAft>
                <a:spcPts val="0"/>
              </a:spcAft>
            </a:pPr>
            <a:r>
              <a:rPr lang="en-US" altLang="zh-CN"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The  Domestic Coverage</a:t>
            </a:r>
            <a:endParaRPr lang="zh-CN" altLang="en-US"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custDataLst>
              <p:tags r:id="rId4"/>
            </p:custDataLst>
          </p:nvPr>
        </p:nvPicPr>
        <p:blipFill>
          <a:blip r:embed="rId8"/>
          <a:stretch>
            <a:fillRect/>
          </a:stretch>
        </p:blipFill>
        <p:spPr>
          <a:xfrm>
            <a:off x="1475656" y="1089815"/>
            <a:ext cx="6264696" cy="3748250"/>
          </a:xfrm>
          <a:prstGeom prst="rect">
            <a:avLst/>
          </a:prstGeom>
        </p:spPr>
      </p:pic>
      <p:pic>
        <p:nvPicPr>
          <p:cNvPr id="25" name="image 2703"/>
          <p:cNvPicPr>
            <a:picLocks noChangeAspect="1"/>
          </p:cNvPicPr>
          <p:nvPr/>
        </p:nvPicPr>
        <p:blipFill>
          <a:blip r:embed="rId9"/>
          <a:srcRect/>
          <a:stretch>
            <a:fillRect/>
          </a:stretch>
        </p:blipFill>
        <p:spPr>
          <a:xfrm>
            <a:off x="7649210" y="0"/>
            <a:ext cx="1494790" cy="347345"/>
          </a:xfrm>
          <a:prstGeom prst="rect">
            <a:avLst/>
          </a:prstGeom>
        </p:spPr>
      </p:pic>
      <p:sp>
        <p:nvSpPr>
          <p:cNvPr id="4" name="矩形: 圆角 3">
            <a:extLst>
              <a:ext uri="{FF2B5EF4-FFF2-40B4-BE49-F238E27FC236}">
                <a16:creationId xmlns:a16="http://schemas.microsoft.com/office/drawing/2014/main" id="{321C4FA4-FCFF-9AAE-FFF6-97A39566D85E}"/>
              </a:ext>
            </a:extLst>
          </p:cNvPr>
          <p:cNvSpPr/>
          <p:nvPr>
            <p:custDataLst>
              <p:tags r:id="rId5"/>
            </p:custDataLst>
          </p:nvPr>
        </p:nvSpPr>
        <p:spPr>
          <a:xfrm flipV="1">
            <a:off x="611560" y="674765"/>
            <a:ext cx="2808312" cy="45719"/>
          </a:xfrm>
          <a:prstGeom prst="roundRect">
            <a:avLst/>
          </a:prstGeom>
          <a:solidFill>
            <a:srgbClr val="532B1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40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800"/>
                                        <p:tgtEl>
                                          <p:spTgt spid="56"/>
                                        </p:tgtEl>
                                      </p:cBhvr>
                                    </p:animEffect>
                                    <p:anim calcmode="lin" valueType="num">
                                      <p:cBhvr>
                                        <p:cTn id="8" dur="800" fill="hold"/>
                                        <p:tgtEl>
                                          <p:spTgt spid="56"/>
                                        </p:tgtEl>
                                        <p:attrNameLst>
                                          <p:attrName>ppt_x</p:attrName>
                                        </p:attrNameLst>
                                      </p:cBhvr>
                                      <p:tavLst>
                                        <p:tav tm="0">
                                          <p:val>
                                            <p:strVal val="#ppt_x"/>
                                          </p:val>
                                        </p:tav>
                                        <p:tav tm="100000">
                                          <p:val>
                                            <p:strVal val="#ppt_x"/>
                                          </p:val>
                                        </p:tav>
                                      </p:tavLst>
                                    </p:anim>
                                    <p:anim calcmode="lin" valueType="num">
                                      <p:cBhvr>
                                        <p:cTn id="9" dur="8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C90A62A-9B46-1D18-23A7-480F15376915}"/>
            </a:ext>
          </a:extLst>
        </p:cNvPr>
        <p:cNvGrpSpPr/>
        <p:nvPr/>
      </p:nvGrpSpPr>
      <p:grpSpPr>
        <a:xfrm>
          <a:off x="0" y="0"/>
          <a:ext cx="0" cy="0"/>
          <a:chOff x="0" y="0"/>
          <a:chExt cx="0" cy="0"/>
        </a:xfrm>
      </p:grpSpPr>
      <p:sp>
        <p:nvSpPr>
          <p:cNvPr id="3" name="任意形状 8">
            <a:extLst>
              <a:ext uri="{FF2B5EF4-FFF2-40B4-BE49-F238E27FC236}">
                <a16:creationId xmlns:a16="http://schemas.microsoft.com/office/drawing/2014/main" id="{3E621B3F-2A5F-D6FA-6FB7-E9E6BD8A96BA}"/>
              </a:ext>
            </a:extLst>
          </p:cNvPr>
          <p:cNvSpPr/>
          <p:nvPr userDrawn="1">
            <p:custDataLst>
              <p:tags r:id="rId2"/>
            </p:custDataLst>
          </p:nvPr>
        </p:nvSpPr>
        <p:spPr>
          <a:xfrm rot="10800000">
            <a:off x="0" y="4110038"/>
            <a:ext cx="1059656" cy="103346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sp>
        <p:nvSpPr>
          <p:cNvPr id="56" name="TextBox 55">
            <a:extLst>
              <a:ext uri="{FF2B5EF4-FFF2-40B4-BE49-F238E27FC236}">
                <a16:creationId xmlns:a16="http://schemas.microsoft.com/office/drawing/2014/main" id="{4FC49105-3CCD-E453-5FE0-02DBFD6958B6}"/>
              </a:ext>
            </a:extLst>
          </p:cNvPr>
          <p:cNvSpPr txBox="1"/>
          <p:nvPr>
            <p:custDataLst>
              <p:tags r:id="rId3"/>
            </p:custDataLst>
          </p:nvPr>
        </p:nvSpPr>
        <p:spPr>
          <a:xfrm>
            <a:off x="521022" y="305435"/>
            <a:ext cx="3368015" cy="369332"/>
          </a:xfrm>
          <a:prstGeom prst="rect">
            <a:avLst/>
          </a:prstGeom>
          <a:noFill/>
          <a:effectLst/>
        </p:spPr>
        <p:txBody>
          <a:bodyPr wrap="square">
            <a:spAutoFit/>
          </a:bodyPr>
          <a:lstStyle/>
          <a:p>
            <a:pPr fontAlgn="auto">
              <a:spcBef>
                <a:spcPts val="0"/>
              </a:spcBef>
              <a:spcAft>
                <a:spcPts val="0"/>
              </a:spcAft>
            </a:pPr>
            <a:r>
              <a:rPr lang="en-US" altLang="zh-CN"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The  Oversea Coverage</a:t>
            </a:r>
            <a:endParaRPr lang="zh-CN" altLang="en-US"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5" name="image 2703">
            <a:extLst>
              <a:ext uri="{FF2B5EF4-FFF2-40B4-BE49-F238E27FC236}">
                <a16:creationId xmlns:a16="http://schemas.microsoft.com/office/drawing/2014/main" id="{87CFD3CB-7517-3E0D-4F20-ED0A3E42918E}"/>
              </a:ext>
            </a:extLst>
          </p:cNvPr>
          <p:cNvPicPr>
            <a:picLocks noChangeAspect="1"/>
          </p:cNvPicPr>
          <p:nvPr/>
        </p:nvPicPr>
        <p:blipFill>
          <a:blip r:embed="rId7"/>
          <a:srcRect/>
          <a:stretch>
            <a:fillRect/>
          </a:stretch>
        </p:blipFill>
        <p:spPr>
          <a:xfrm>
            <a:off x="7649210" y="0"/>
            <a:ext cx="1494790" cy="347345"/>
          </a:xfrm>
          <a:prstGeom prst="rect">
            <a:avLst/>
          </a:prstGeom>
        </p:spPr>
      </p:pic>
      <p:sp>
        <p:nvSpPr>
          <p:cNvPr id="2" name="矩形: 圆角 1">
            <a:extLst>
              <a:ext uri="{FF2B5EF4-FFF2-40B4-BE49-F238E27FC236}">
                <a16:creationId xmlns:a16="http://schemas.microsoft.com/office/drawing/2014/main" id="{A1348D59-DD0C-7F65-CB9B-8BD33D2FA6E9}"/>
              </a:ext>
            </a:extLst>
          </p:cNvPr>
          <p:cNvSpPr/>
          <p:nvPr>
            <p:custDataLst>
              <p:tags r:id="rId4"/>
            </p:custDataLst>
          </p:nvPr>
        </p:nvSpPr>
        <p:spPr>
          <a:xfrm flipV="1">
            <a:off x="611560" y="674765"/>
            <a:ext cx="2808312" cy="45719"/>
          </a:xfrm>
          <a:prstGeom prst="roundRect">
            <a:avLst/>
          </a:prstGeom>
          <a:solidFill>
            <a:srgbClr val="532B1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4BCF0A35-F64F-4CBA-8CD8-07A16C1EEC6C}"/>
              </a:ext>
            </a:extLst>
          </p:cNvPr>
          <p:cNvPicPr>
            <a:picLocks noChangeAspect="1"/>
          </p:cNvPicPr>
          <p:nvPr/>
        </p:nvPicPr>
        <p:blipFill>
          <a:blip r:embed="rId8"/>
          <a:stretch>
            <a:fillRect/>
          </a:stretch>
        </p:blipFill>
        <p:spPr>
          <a:xfrm>
            <a:off x="611560" y="1303860"/>
            <a:ext cx="7848872" cy="3344911"/>
          </a:xfrm>
          <a:prstGeom prst="rect">
            <a:avLst/>
          </a:prstGeom>
        </p:spPr>
      </p:pic>
      <p:cxnSp>
        <p:nvCxnSpPr>
          <p:cNvPr id="10" name="直接箭头连接符 9">
            <a:extLst>
              <a:ext uri="{FF2B5EF4-FFF2-40B4-BE49-F238E27FC236}">
                <a16:creationId xmlns:a16="http://schemas.microsoft.com/office/drawing/2014/main" id="{447978D9-63BC-B4F8-03F3-709AF1EBC3E0}"/>
              </a:ext>
            </a:extLst>
          </p:cNvPr>
          <p:cNvCxnSpPr/>
          <p:nvPr/>
        </p:nvCxnSpPr>
        <p:spPr>
          <a:xfrm flipH="1" flipV="1">
            <a:off x="5940152" y="1995686"/>
            <a:ext cx="1008112" cy="28803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3" name="直接箭头连接符 12">
            <a:extLst>
              <a:ext uri="{FF2B5EF4-FFF2-40B4-BE49-F238E27FC236}">
                <a16:creationId xmlns:a16="http://schemas.microsoft.com/office/drawing/2014/main" id="{EBBD00F6-E9FE-E293-4AA7-380734813B26}"/>
              </a:ext>
            </a:extLst>
          </p:cNvPr>
          <p:cNvCxnSpPr/>
          <p:nvPr/>
        </p:nvCxnSpPr>
        <p:spPr>
          <a:xfrm flipH="1">
            <a:off x="2195736" y="2283718"/>
            <a:ext cx="4752528" cy="14401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5" name="直接箭头连接符 14">
            <a:extLst>
              <a:ext uri="{FF2B5EF4-FFF2-40B4-BE49-F238E27FC236}">
                <a16:creationId xmlns:a16="http://schemas.microsoft.com/office/drawing/2014/main" id="{CC6E82C7-24BC-C5C2-9AB3-BC03D1C37FC9}"/>
              </a:ext>
            </a:extLst>
          </p:cNvPr>
          <p:cNvCxnSpPr/>
          <p:nvPr/>
        </p:nvCxnSpPr>
        <p:spPr>
          <a:xfrm>
            <a:off x="6948264" y="2283718"/>
            <a:ext cx="432048" cy="129614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7" name="直接箭头连接符 16">
            <a:extLst>
              <a:ext uri="{FF2B5EF4-FFF2-40B4-BE49-F238E27FC236}">
                <a16:creationId xmlns:a16="http://schemas.microsoft.com/office/drawing/2014/main" id="{0779E938-D245-7BFF-49BB-9309F2EBE47E}"/>
              </a:ext>
            </a:extLst>
          </p:cNvPr>
          <p:cNvCxnSpPr/>
          <p:nvPr/>
        </p:nvCxnSpPr>
        <p:spPr>
          <a:xfrm flipH="1">
            <a:off x="6516216" y="2283718"/>
            <a:ext cx="432048" cy="43204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9" name="直接箭头连接符 18">
            <a:extLst>
              <a:ext uri="{FF2B5EF4-FFF2-40B4-BE49-F238E27FC236}">
                <a16:creationId xmlns:a16="http://schemas.microsoft.com/office/drawing/2014/main" id="{6D10FD60-4140-02E4-06FC-F3D4CB783307}"/>
              </a:ext>
            </a:extLst>
          </p:cNvPr>
          <p:cNvCxnSpPr/>
          <p:nvPr/>
        </p:nvCxnSpPr>
        <p:spPr>
          <a:xfrm flipH="1">
            <a:off x="4860032" y="2283718"/>
            <a:ext cx="2088232" cy="144016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1" name="直接箭头连接符 20">
            <a:extLst>
              <a:ext uri="{FF2B5EF4-FFF2-40B4-BE49-F238E27FC236}">
                <a16:creationId xmlns:a16="http://schemas.microsoft.com/office/drawing/2014/main" id="{CD40E6DD-F6DD-4999-56D4-45301CCA7270}"/>
              </a:ext>
            </a:extLst>
          </p:cNvPr>
          <p:cNvCxnSpPr/>
          <p:nvPr/>
        </p:nvCxnSpPr>
        <p:spPr>
          <a:xfrm flipH="1">
            <a:off x="4499992" y="2283718"/>
            <a:ext cx="2448272" cy="72008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3" name="直接箭头连接符 22">
            <a:extLst>
              <a:ext uri="{FF2B5EF4-FFF2-40B4-BE49-F238E27FC236}">
                <a16:creationId xmlns:a16="http://schemas.microsoft.com/office/drawing/2014/main" id="{27D39154-5830-FE98-F48C-DAD6872D672E}"/>
              </a:ext>
            </a:extLst>
          </p:cNvPr>
          <p:cNvCxnSpPr/>
          <p:nvPr/>
        </p:nvCxnSpPr>
        <p:spPr>
          <a:xfrm flipH="1">
            <a:off x="3059832" y="2283718"/>
            <a:ext cx="3888432" cy="108012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6" name="直接箭头连接符 25">
            <a:extLst>
              <a:ext uri="{FF2B5EF4-FFF2-40B4-BE49-F238E27FC236}">
                <a16:creationId xmlns:a16="http://schemas.microsoft.com/office/drawing/2014/main" id="{7B0543A7-B0E5-647E-2033-6D9F20BEF9F6}"/>
              </a:ext>
            </a:extLst>
          </p:cNvPr>
          <p:cNvCxnSpPr/>
          <p:nvPr/>
        </p:nvCxnSpPr>
        <p:spPr>
          <a:xfrm flipH="1" flipV="1">
            <a:off x="4932040" y="2067694"/>
            <a:ext cx="2016224" cy="21602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8" name="直接箭头连接符 27">
            <a:extLst>
              <a:ext uri="{FF2B5EF4-FFF2-40B4-BE49-F238E27FC236}">
                <a16:creationId xmlns:a16="http://schemas.microsoft.com/office/drawing/2014/main" id="{C8514259-92EF-90BD-A586-51D09997A176}"/>
              </a:ext>
            </a:extLst>
          </p:cNvPr>
          <p:cNvCxnSpPr/>
          <p:nvPr/>
        </p:nvCxnSpPr>
        <p:spPr>
          <a:xfrm flipH="1" flipV="1">
            <a:off x="4572000" y="2211710"/>
            <a:ext cx="2376264" cy="7200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0" name="直接箭头连接符 29">
            <a:extLst>
              <a:ext uri="{FF2B5EF4-FFF2-40B4-BE49-F238E27FC236}">
                <a16:creationId xmlns:a16="http://schemas.microsoft.com/office/drawing/2014/main" id="{3569A953-FA74-9227-9A71-E47D7E40D735}"/>
              </a:ext>
            </a:extLst>
          </p:cNvPr>
          <p:cNvCxnSpPr/>
          <p:nvPr/>
        </p:nvCxnSpPr>
        <p:spPr>
          <a:xfrm flipH="1" flipV="1">
            <a:off x="1979712" y="2211710"/>
            <a:ext cx="4968552" cy="7200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2" name="直接箭头连接符 31">
            <a:extLst>
              <a:ext uri="{FF2B5EF4-FFF2-40B4-BE49-F238E27FC236}">
                <a16:creationId xmlns:a16="http://schemas.microsoft.com/office/drawing/2014/main" id="{B3FBE00B-B9FC-4285-8F3D-15530DED8836}"/>
              </a:ext>
            </a:extLst>
          </p:cNvPr>
          <p:cNvCxnSpPr/>
          <p:nvPr/>
        </p:nvCxnSpPr>
        <p:spPr>
          <a:xfrm flipH="1">
            <a:off x="6876256" y="2283718"/>
            <a:ext cx="72008" cy="72008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4" name="文本框 3">
            <a:extLst>
              <a:ext uri="{FF2B5EF4-FFF2-40B4-BE49-F238E27FC236}">
                <a16:creationId xmlns:a16="http://schemas.microsoft.com/office/drawing/2014/main" id="{D269C738-FE28-142C-8D88-B8C723BD4341}"/>
              </a:ext>
            </a:extLst>
          </p:cNvPr>
          <p:cNvSpPr txBox="1"/>
          <p:nvPr/>
        </p:nvSpPr>
        <p:spPr>
          <a:xfrm>
            <a:off x="611560" y="947902"/>
            <a:ext cx="6821329" cy="246221"/>
          </a:xfrm>
          <a:prstGeom prst="rect">
            <a:avLst/>
          </a:prstGeom>
          <a:noFill/>
        </p:spPr>
        <p:txBody>
          <a:bodyPr wrap="square" rtlCol="0">
            <a:spAutoFit/>
          </a:bodyPr>
          <a:lstStyle/>
          <a:p>
            <a:r>
              <a:rPr lang="en-US" altLang="zh-CN" sz="1000" dirty="0">
                <a:solidFill>
                  <a:schemeClr val="accent4"/>
                </a:solidFill>
              </a:rPr>
              <a:t>We will launch local depot with our partners in the next 5 years business development plan.</a:t>
            </a:r>
            <a:endParaRPr lang="zh-CN" altLang="en-US" sz="1000" dirty="0">
              <a:solidFill>
                <a:schemeClr val="accent4"/>
              </a:solidFill>
            </a:endParaRPr>
          </a:p>
        </p:txBody>
      </p:sp>
    </p:spTree>
    <p:custDataLst>
      <p:tags r:id="rId1"/>
    </p:custDataLst>
    <p:extLst>
      <p:ext uri="{BB962C8B-B14F-4D97-AF65-F5344CB8AC3E}">
        <p14:creationId xmlns:p14="http://schemas.microsoft.com/office/powerpoint/2010/main" val="3972683866"/>
      </p:ext>
    </p:extLst>
  </p:cSld>
  <p:clrMapOvr>
    <a:masterClrMapping/>
  </p:clrMapOvr>
  <mc:AlternateContent xmlns:mc="http://schemas.openxmlformats.org/markup-compatibility/2006" xmlns:p14="http://schemas.microsoft.com/office/powerpoint/2010/main">
    <mc:Choice Requires="p14">
      <p:transition spd="med" p14:dur="699" advClick="0"/>
    </mc:Choice>
    <mc:Fallback xmlns="">
      <p:transition spd="med"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40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800"/>
                                        <p:tgtEl>
                                          <p:spTgt spid="56"/>
                                        </p:tgtEl>
                                      </p:cBhvr>
                                    </p:animEffect>
                                    <p:anim calcmode="lin" valueType="num">
                                      <p:cBhvr>
                                        <p:cTn id="8" dur="800" fill="hold"/>
                                        <p:tgtEl>
                                          <p:spTgt spid="56"/>
                                        </p:tgtEl>
                                        <p:attrNameLst>
                                          <p:attrName>ppt_x</p:attrName>
                                        </p:attrNameLst>
                                      </p:cBhvr>
                                      <p:tavLst>
                                        <p:tav tm="0">
                                          <p:val>
                                            <p:strVal val="#ppt_x"/>
                                          </p:val>
                                        </p:tav>
                                        <p:tav tm="100000">
                                          <p:val>
                                            <p:strVal val="#ppt_x"/>
                                          </p:val>
                                        </p:tav>
                                      </p:tavLst>
                                    </p:anim>
                                    <p:anim calcmode="lin" valueType="num">
                                      <p:cBhvr>
                                        <p:cTn id="9" dur="8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3"/>
          <p:cNvPicPr>
            <a:picLocks noChangeAspect="1"/>
          </p:cNvPicPr>
          <p:nvPr/>
        </p:nvPicPr>
        <p:blipFill>
          <a:blip r:embed="rId4"/>
          <a:stretch>
            <a:fillRect/>
          </a:stretch>
        </p:blipFill>
        <p:spPr>
          <a:xfrm>
            <a:off x="395536" y="789567"/>
            <a:ext cx="5724876" cy="4048498"/>
          </a:xfrm>
          <a:prstGeom prst="rect">
            <a:avLst/>
          </a:prstGeom>
        </p:spPr>
      </p:pic>
      <p:sp>
        <p:nvSpPr>
          <p:cNvPr id="3" name="TextBox 55">
            <a:extLst>
              <a:ext uri="{FF2B5EF4-FFF2-40B4-BE49-F238E27FC236}">
                <a16:creationId xmlns:a16="http://schemas.microsoft.com/office/drawing/2014/main" id="{92427C7E-E84D-5525-095D-A32B22D344ED}"/>
              </a:ext>
            </a:extLst>
          </p:cNvPr>
          <p:cNvSpPr txBox="1"/>
          <p:nvPr>
            <p:custDataLst>
              <p:tags r:id="rId2"/>
            </p:custDataLst>
          </p:nvPr>
        </p:nvSpPr>
        <p:spPr>
          <a:xfrm>
            <a:off x="539552" y="305435"/>
            <a:ext cx="3368015" cy="369332"/>
          </a:xfrm>
          <a:prstGeom prst="rect">
            <a:avLst/>
          </a:prstGeom>
          <a:noFill/>
          <a:effectLst/>
        </p:spPr>
        <p:txBody>
          <a:bodyPr wrap="square">
            <a:spAutoFit/>
          </a:bodyPr>
          <a:lstStyle/>
          <a:p>
            <a:pPr fontAlgn="auto">
              <a:spcBef>
                <a:spcPts val="0"/>
              </a:spcBef>
              <a:spcAft>
                <a:spcPts val="0"/>
              </a:spcAft>
            </a:pPr>
            <a:r>
              <a:rPr lang="en-US" altLang="zh-CN"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The Activity</a:t>
            </a:r>
            <a:endParaRPr lang="zh-CN" altLang="en-US"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矩形: 圆角 3">
            <a:extLst>
              <a:ext uri="{FF2B5EF4-FFF2-40B4-BE49-F238E27FC236}">
                <a16:creationId xmlns:a16="http://schemas.microsoft.com/office/drawing/2014/main" id="{321C4FA4-FCFF-9AAE-FFF6-97A39566D85E}"/>
              </a:ext>
            </a:extLst>
          </p:cNvPr>
          <p:cNvSpPr/>
          <p:nvPr/>
        </p:nvSpPr>
        <p:spPr>
          <a:xfrm flipV="1">
            <a:off x="683568" y="651906"/>
            <a:ext cx="1368152" cy="45719"/>
          </a:xfrm>
          <a:prstGeom prst="roundRect">
            <a:avLst/>
          </a:prstGeom>
          <a:solidFill>
            <a:srgbClr val="532B1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white"/>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p:tgtEl>
                                          <p:spTgt spid="3"/>
                                        </p:tgtEl>
                                      </p:cBhvr>
                                    </p:animEffect>
                                    <p:anim calcmode="lin" valueType="num">
                                      <p:cBhvr>
                                        <p:cTn id="8" dur="800" fill="hold"/>
                                        <p:tgtEl>
                                          <p:spTgt spid="3"/>
                                        </p:tgtEl>
                                        <p:attrNameLst>
                                          <p:attrName>ppt_x</p:attrName>
                                        </p:attrNameLst>
                                      </p:cBhvr>
                                      <p:tavLst>
                                        <p:tav tm="0">
                                          <p:val>
                                            <p:strVal val="#ppt_x"/>
                                          </p:val>
                                        </p:tav>
                                        <p:tav tm="100000">
                                          <p:val>
                                            <p:strVal val="#ppt_x"/>
                                          </p:val>
                                        </p:tav>
                                      </p:tavLst>
                                    </p:anim>
                                    <p:anim calcmode="lin" valueType="num">
                                      <p:cBhvr>
                                        <p:cTn id="9" dur="8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任意形状 8"/>
          <p:cNvSpPr/>
          <p:nvPr userDrawn="1">
            <p:custDataLst>
              <p:tags r:id="rId2"/>
            </p:custDataLst>
          </p:nvPr>
        </p:nvSpPr>
        <p:spPr>
          <a:xfrm>
            <a:off x="7295319" y="-38"/>
            <a:ext cx="1848749" cy="180242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sp>
        <p:nvSpPr>
          <p:cNvPr id="20" name="任意形状 8"/>
          <p:cNvSpPr/>
          <p:nvPr userDrawn="1">
            <p:custDataLst>
              <p:tags r:id="rId3"/>
            </p:custDataLst>
          </p:nvPr>
        </p:nvSpPr>
        <p:spPr>
          <a:xfrm rot="10800000">
            <a:off x="0" y="4110038"/>
            <a:ext cx="1059656" cy="1033463"/>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350" dirty="0">
              <a:solidFill>
                <a:schemeClr val="lt1"/>
              </a:solidFill>
              <a:highlight>
                <a:srgbClr val="1171F1"/>
              </a:highlight>
              <a:latin typeface="微软雅黑" panose="020B0503020204020204" pitchFamily="34" charset="-122"/>
              <a:ea typeface="微软雅黑" panose="020B0503020204020204" pitchFamily="34" charset="-122"/>
            </a:endParaRPr>
          </a:p>
        </p:txBody>
      </p:sp>
      <p:pic>
        <p:nvPicPr>
          <p:cNvPr id="8" name="Picture 4" descr="http://www.baidai.cn/upload/2018-12/06/7.jpg"/>
          <p:cNvPicPr>
            <a:picLocks noChangeAspect="1" noChangeArrowheads="1"/>
          </p:cNvPicPr>
          <p:nvPr>
            <p:custDataLst>
              <p:tags r:id="rId4"/>
            </p:custDataLst>
          </p:nvPr>
        </p:nvPicPr>
        <p:blipFill>
          <a:blip r:embed="rId14"/>
          <a:srcRect/>
          <a:stretch>
            <a:fillRect/>
          </a:stretch>
        </p:blipFill>
        <p:spPr bwMode="auto">
          <a:xfrm>
            <a:off x="1187450" y="1296035"/>
            <a:ext cx="2361565" cy="1447800"/>
          </a:xfrm>
          <a:prstGeom prst="rect">
            <a:avLst/>
          </a:prstGeom>
          <a:noFill/>
        </p:spPr>
      </p:pic>
      <p:sp>
        <p:nvSpPr>
          <p:cNvPr id="10" name="矩形 9"/>
          <p:cNvSpPr/>
          <p:nvPr>
            <p:custDataLst>
              <p:tags r:id="rId5"/>
            </p:custDataLst>
          </p:nvPr>
        </p:nvSpPr>
        <p:spPr>
          <a:xfrm>
            <a:off x="1619672" y="2788463"/>
            <a:ext cx="1377153" cy="307777"/>
          </a:xfrm>
          <a:prstGeom prst="rect">
            <a:avLst/>
          </a:prstGeom>
        </p:spPr>
        <p:txBody>
          <a:bodyPr wrap="square">
            <a:spAutoFit/>
          </a:bodyPr>
          <a:lstStyle/>
          <a:p>
            <a:r>
              <a:rPr lang="zh-CN" altLang="en-US" sz="1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200" dirty="0">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rPr>
              <a:t>Canton Fair</a:t>
            </a:r>
            <a:endParaRPr lang="zh-CN" altLang="en-US" sz="1200" dirty="0">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1" name="Picture 8" descr="http://www.baidai.cn/upload/2018-11/28/1.jpg"/>
          <p:cNvPicPr>
            <a:picLocks noChangeAspect="1" noChangeArrowheads="1"/>
          </p:cNvPicPr>
          <p:nvPr>
            <p:custDataLst>
              <p:tags r:id="rId6"/>
            </p:custDataLst>
          </p:nvPr>
        </p:nvPicPr>
        <p:blipFill>
          <a:blip r:embed="rId15"/>
          <a:srcRect/>
          <a:stretch>
            <a:fillRect/>
          </a:stretch>
        </p:blipFill>
        <p:spPr bwMode="auto">
          <a:xfrm>
            <a:off x="5436235" y="3138170"/>
            <a:ext cx="2356485" cy="1393825"/>
          </a:xfrm>
          <a:prstGeom prst="rect">
            <a:avLst/>
          </a:prstGeom>
          <a:noFill/>
        </p:spPr>
      </p:pic>
      <p:sp>
        <p:nvSpPr>
          <p:cNvPr id="13" name="矩形 12"/>
          <p:cNvSpPr/>
          <p:nvPr>
            <p:custDataLst>
              <p:tags r:id="rId7"/>
            </p:custDataLst>
          </p:nvPr>
        </p:nvSpPr>
        <p:spPr>
          <a:xfrm>
            <a:off x="1039118" y="4649167"/>
            <a:ext cx="2748445" cy="276999"/>
          </a:xfrm>
          <a:prstGeom prst="rect">
            <a:avLst/>
          </a:prstGeom>
        </p:spPr>
        <p:txBody>
          <a:bodyPr wrap="none">
            <a:spAutoFit/>
          </a:bodyPr>
          <a:lstStyle/>
          <a:p>
            <a:r>
              <a:rPr lang="en-US" altLang="zh-CN" sz="1200" dirty="0">
                <a:solidFill>
                  <a:schemeClr val="accent3"/>
                </a:solidFill>
                <a:latin typeface="微软雅黑" panose="020B0503020204020204" pitchFamily="34" charset="-122"/>
                <a:ea typeface="微软雅黑" panose="020B0503020204020204" pitchFamily="34" charset="-122"/>
              </a:rPr>
              <a:t>International Stone Expo Las Vegas</a:t>
            </a:r>
            <a:endParaRPr lang="zh-CN" altLang="en-US" sz="1200" dirty="0">
              <a:solidFill>
                <a:schemeClr val="accent3"/>
              </a:solidFill>
              <a:latin typeface="微软雅黑" panose="020B0503020204020204" pitchFamily="34" charset="-122"/>
              <a:ea typeface="微软雅黑" panose="020B0503020204020204" pitchFamily="34" charset="-122"/>
            </a:endParaRPr>
          </a:p>
        </p:txBody>
      </p:sp>
      <p:sp>
        <p:nvSpPr>
          <p:cNvPr id="14" name="矩形 13"/>
          <p:cNvSpPr/>
          <p:nvPr>
            <p:custDataLst>
              <p:tags r:id="rId8"/>
            </p:custDataLst>
          </p:nvPr>
        </p:nvSpPr>
        <p:spPr>
          <a:xfrm>
            <a:off x="5937885" y="2788285"/>
            <a:ext cx="1711325" cy="276999"/>
          </a:xfrm>
          <a:prstGeom prst="rect">
            <a:avLst/>
          </a:prstGeom>
        </p:spPr>
        <p:txBody>
          <a:bodyPr wrap="square">
            <a:spAutoFit/>
          </a:bodyPr>
          <a:lstStyle/>
          <a:p>
            <a:r>
              <a:rPr lang="en-US" altLang="zh-CN" sz="1200" dirty="0">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rPr>
              <a:t>Saudi Big 5 Expo</a:t>
            </a:r>
            <a:endParaRPr lang="zh-CN" altLang="en-US" sz="1200" dirty="0">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5" name="图片 14"/>
          <p:cNvPicPr>
            <a:picLocks noChangeAspect="1"/>
          </p:cNvPicPr>
          <p:nvPr>
            <p:custDataLst>
              <p:tags r:id="rId9"/>
            </p:custDataLst>
          </p:nvPr>
        </p:nvPicPr>
        <p:blipFill>
          <a:blip r:embed="rId16"/>
          <a:stretch>
            <a:fillRect/>
          </a:stretch>
        </p:blipFill>
        <p:spPr>
          <a:xfrm>
            <a:off x="5436235" y="1273175"/>
            <a:ext cx="2299970" cy="1431290"/>
          </a:xfrm>
          <a:prstGeom prst="rect">
            <a:avLst/>
          </a:prstGeom>
        </p:spPr>
      </p:pic>
      <p:pic>
        <p:nvPicPr>
          <p:cNvPr id="16" name="图片 15"/>
          <p:cNvPicPr>
            <a:picLocks noChangeAspect="1"/>
          </p:cNvPicPr>
          <p:nvPr>
            <p:custDataLst>
              <p:tags r:id="rId10"/>
            </p:custDataLst>
          </p:nvPr>
        </p:nvPicPr>
        <p:blipFill>
          <a:blip r:embed="rId17"/>
          <a:stretch>
            <a:fillRect/>
          </a:stretch>
        </p:blipFill>
        <p:spPr>
          <a:xfrm>
            <a:off x="1259205" y="3110230"/>
            <a:ext cx="2360930" cy="1478915"/>
          </a:xfrm>
          <a:prstGeom prst="rect">
            <a:avLst/>
          </a:prstGeom>
        </p:spPr>
      </p:pic>
      <p:sp>
        <p:nvSpPr>
          <p:cNvPr id="3" name="矩形 2"/>
          <p:cNvSpPr/>
          <p:nvPr>
            <p:custDataLst>
              <p:tags r:id="rId11"/>
            </p:custDataLst>
          </p:nvPr>
        </p:nvSpPr>
        <p:spPr>
          <a:xfrm>
            <a:off x="5539450" y="4649167"/>
            <a:ext cx="2196755" cy="276999"/>
          </a:xfrm>
          <a:prstGeom prst="rect">
            <a:avLst/>
          </a:prstGeom>
        </p:spPr>
        <p:txBody>
          <a:bodyPr wrap="none">
            <a:spAutoFit/>
          </a:bodyPr>
          <a:lstStyle/>
          <a:p>
            <a:r>
              <a:rPr lang="en-US" altLang="zh-CN" sz="1200" dirty="0">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rPr>
              <a:t>ASA Building Material Expo</a:t>
            </a:r>
            <a:endParaRPr lang="zh-CN" altLang="en-US" sz="1200" dirty="0">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5" name="image 2703"/>
          <p:cNvPicPr>
            <a:picLocks noChangeAspect="1"/>
          </p:cNvPicPr>
          <p:nvPr/>
        </p:nvPicPr>
        <p:blipFill>
          <a:blip r:embed="rId18"/>
          <a:srcRect/>
          <a:stretch>
            <a:fillRect/>
          </a:stretch>
        </p:blipFill>
        <p:spPr>
          <a:xfrm>
            <a:off x="7649210" y="0"/>
            <a:ext cx="1494790" cy="347345"/>
          </a:xfrm>
          <a:prstGeom prst="rect">
            <a:avLst/>
          </a:prstGeom>
        </p:spPr>
      </p:pic>
      <p:sp>
        <p:nvSpPr>
          <p:cNvPr id="2" name="TextBox 55">
            <a:extLst>
              <a:ext uri="{FF2B5EF4-FFF2-40B4-BE49-F238E27FC236}">
                <a16:creationId xmlns:a16="http://schemas.microsoft.com/office/drawing/2014/main" id="{4FC49105-3CCD-E453-5FE0-02DBFD6958B6}"/>
              </a:ext>
            </a:extLst>
          </p:cNvPr>
          <p:cNvSpPr txBox="1"/>
          <p:nvPr/>
        </p:nvSpPr>
        <p:spPr>
          <a:xfrm>
            <a:off x="495985" y="293428"/>
            <a:ext cx="3368015" cy="369332"/>
          </a:xfrm>
          <a:prstGeom prst="rect">
            <a:avLst/>
          </a:prstGeom>
          <a:noFill/>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altLang="zh-CN"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The  Exhibition</a:t>
            </a:r>
            <a:endParaRPr lang="zh-CN" altLang="en-US"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矩形: 圆角 3">
            <a:extLst>
              <a:ext uri="{FF2B5EF4-FFF2-40B4-BE49-F238E27FC236}">
                <a16:creationId xmlns:a16="http://schemas.microsoft.com/office/drawing/2014/main" id="{321C4FA4-FCFF-9AAE-FFF6-97A39566D85E}"/>
              </a:ext>
            </a:extLst>
          </p:cNvPr>
          <p:cNvSpPr/>
          <p:nvPr/>
        </p:nvSpPr>
        <p:spPr>
          <a:xfrm flipV="1">
            <a:off x="611560" y="676749"/>
            <a:ext cx="1728192" cy="45719"/>
          </a:xfrm>
          <a:prstGeom prst="roundRect">
            <a:avLst/>
          </a:prstGeom>
          <a:solidFill>
            <a:srgbClr val="532B1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white"/>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PP_MARK_KEY" val="e64b897d-5425-4b8e-9ad3-c47592eaeb53"/>
  <p:tag name="COMMONDATA" val="eyJjb3VudCI6MTMsImhkaWQiOiJjYzkwY2Y1NDhkZTIyMDIxYmRjMmJlMjVhOTEyZmY0MSIsInVzZXJDb3VudCI6MX0="/>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5"/>
  <p:tag name="KSO_WM_UNIT_ID" val="_1*i*5"/>
  <p:tag name="KSO_WM_UNIT_LAYERLEVEL" val="1"/>
  <p:tag name="KSO_WM_TAG_VERSION" val="3.0"/>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UNIT_BK_DARK_LIGHT" val="2"/>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6"/>
  <p:tag name="KSO_WM_UNIT_ID" val="_1*i*6"/>
  <p:tag name="KSO_WM_UNIT_LAYERLEVEL" val="1"/>
  <p:tag name="KSO_WM_TAG_VERSION" val="3.0"/>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111.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120.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129.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1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TEMPLATE_CATEGORY" val="custom"/>
  <p:tag name="KSO_WM_TEMPLATE_INDEX" val="20230987"/>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二级&#10;三级&#10;四级&#10;五级"/>
  <p:tag name="KSO_WM_UNIT_NOCLEAR" val="0"/>
  <p:tag name="KSO_WM_UNIT_TYPE" val="f"/>
  <p:tag name="KSO_WM_UNIT_INDEX" val="1"/>
  <p:tag name="KSO_WM_UNIT_VALUE" val="340"/>
  <p:tag name="KSO_WM_TEMPLATE_CATEGORY" val="custom"/>
  <p:tag name="KSO_WM_TEMPLATE_INDEX" val="20230987"/>
</p:tagLst>
</file>

<file path=ppt/tags/tag1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56.xml><?xml version="1.0" encoding="utf-8"?>
<p:tagLst xmlns:a="http://schemas.openxmlformats.org/drawingml/2006/main" xmlns:r="http://schemas.openxmlformats.org/officeDocument/2006/relationships"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0987"/>
  <p:tag name="KSO_WM_TEMPLATE_THUMBS_INDEX" val="1、9"/>
</p:tagLst>
</file>

<file path=ppt/tags/tag1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4*i*1"/>
  <p:tag name="KSO_WM_UNIT_LAYERLEVEL" val="1"/>
  <p:tag name="KSO_WM_TAG_VERSION" val="3.0"/>
  <p:tag name="KSO_WM_BEAUTIFY_FLAG" val="#wm#"/>
</p:tagLst>
</file>

<file path=ppt/tags/tag1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4*i*2"/>
  <p:tag name="KSO_WM_UNIT_LAYERLEVEL" val="1"/>
  <p:tag name="KSO_WM_TAG_VERSION" val="3.0"/>
  <p:tag name="KSO_WM_BEAUTIFY_FLAG" val="#wm#"/>
</p:tagLst>
</file>

<file path=ppt/tags/tag1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4*i*3"/>
  <p:tag name="KSO_WM_UNIT_LAYERLEVEL" val="1"/>
  <p:tag name="KSO_WM_TAG_VERSION" val="3.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f*3"/>
  <p:tag name="KSO_WM_UNIT_LAYERLEVEL" val="1"/>
  <p:tag name="KSO_WM_TAG_VERSION" val="3.0"/>
  <p:tag name="KSO_WM_BEAUTIFY_FLAG" val="#wm#"/>
  <p:tag name="KSO_WM_UNIT_PRESET_TEXT" val="公司名占位符"/>
  <p:tag name="KSO_WM_UNIT_NOCLEAR" val="0"/>
  <p:tag name="KSO_WM_UNIT_VALUE" val="11"/>
  <p:tag name="KSO_WM_UNIT_TYPE" val="f"/>
  <p:tag name="KSO_WM_UNIT_INDEX" val="3"/>
  <p:tag name="KSO_WM_UNIT_SUBTYPE" val="g"/>
</p:tagLst>
</file>

<file path=ppt/tags/tag1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_4*i*6"/>
  <p:tag name="KSO_WM_UNIT_LAYERLEVEL" val="1"/>
  <p:tag name="KSO_WM_TAG_VERSION" val="3.0"/>
  <p:tag name="KSO_WM_BEAUTIFY_FLAG" val="#wm#"/>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14"/>
  <p:tag name="KSO_WM_UNIT_TYPE" val="a"/>
  <p:tag name="KSO_WM_UNIT_INDEX" val="1"/>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1"/>
  <p:tag name="KSO_WM_UNIT_DIAGRAM_ISNUMVISUAL" val="0"/>
  <p:tag name="KSO_WM_UNIT_DIAGRAM_ISREFERUNIT" val="0"/>
  <p:tag name="KSO_WM_UNIT_ID" val="_4*e*1"/>
  <p:tag name="KSO_WM_UNIT_LAYERLEVEL" val="1"/>
  <p:tag name="KSO_WM_TAG_VERSION" val="3.0"/>
  <p:tag name="KSO_WM_BEAUTIFY_FLAG" val="#wm#"/>
  <p:tag name="KSO_WM_UNIT_PRESET_TEXT" val="节编号"/>
  <p:tag name="KSO_WM_UNIT_NOCLEAR" val="0"/>
  <p:tag name="KSO_WM_UNIT_VALUE" val="13"/>
  <p:tag name="KSO_WM_UNIT_TYPE" val="e"/>
  <p:tag name="KSO_WM_UNIT_INDEX" val="1"/>
</p:tagLst>
</file>

<file path=ppt/tags/tag1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TEMPLATE_CATEGORY" val="custom"/>
  <p:tag name="KSO_WM_TEMPLATE_INDEX" val="20230987"/>
</p:tagLst>
</file>

<file path=ppt/tags/tag1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二级&#10;三级&#10;四级&#10;五级"/>
  <p:tag name="KSO_WM_UNIT_NOCLEAR" val="0"/>
  <p:tag name="KSO_WM_UNIT_TYPE" val="f"/>
  <p:tag name="KSO_WM_UNIT_INDEX" val="1"/>
  <p:tag name="KSO_WM_UNIT_VALUE" val="340"/>
  <p:tag name="KSO_WM_TEMPLATE_CATEGORY" val="custom"/>
  <p:tag name="KSO_WM_TEMPLATE_INDEX" val="20230987"/>
</p:tagLst>
</file>

<file path=ppt/tags/tag1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7"/>
  <p:tag name="KSO_WM_UNIT_ID" val="_1*i*7"/>
  <p:tag name="KSO_WM_UNIT_LAYERLEVEL" val="1"/>
  <p:tag name="KSO_WM_TAG_VERSION" val="3.0"/>
</p:tagLst>
</file>

<file path=ppt/tags/tag1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71.xml><?xml version="1.0" encoding="utf-8"?>
<p:tagLst xmlns:a="http://schemas.openxmlformats.org/drawingml/2006/main" xmlns:r="http://schemas.openxmlformats.org/officeDocument/2006/relationships"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0987"/>
  <p:tag name="KSO_WM_TEMPLATE_THUMBS_INDEX" val="1、9"/>
</p:tagLst>
</file>

<file path=ppt/tags/tag1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_11*i*8"/>
  <p:tag name="KSO_WM_UNIT_LAYERLEVEL" val="1"/>
  <p:tag name="KSO_WM_TAG_VERSION" val="3.0"/>
  <p:tag name="KSO_WM_BEAUTIFY_FLAG" val="#wm#"/>
</p:tagLst>
</file>

<file path=ppt/tags/tag1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i*1"/>
  <p:tag name="KSO_WM_UNIT_LAYERLEVEL" val="1"/>
  <p:tag name="KSO_WM_TAG_VERSION" val="3.0"/>
  <p:tag name="KSO_WM_BEAUTIFY_FLAG" val="#wm#"/>
  <p:tag name="KSO_WM_UNIT_TYPE" val="i"/>
  <p:tag name="KSO_WM_UNIT_INDEX" val="1"/>
</p:tagLst>
</file>

<file path=ppt/tags/tag1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1*i*3"/>
  <p:tag name="KSO_WM_UNIT_LAYERLEVEL" val="1"/>
  <p:tag name="KSO_WM_TAG_VERSION" val="3.0"/>
  <p:tag name="KSO_WM_BEAUTIFY_FLAG" val="#wm#"/>
</p:tagLst>
</file>

<file path=ppt/tags/tag1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1*i*1"/>
  <p:tag name="KSO_WM_UNIT_LAYERLEVEL" val="1"/>
  <p:tag name="KSO_WM_TAG_VERSION" val="3.0"/>
  <p:tag name="KSO_WM_BEAUTIFY_FLAG" val="#wm#"/>
</p:tagLst>
</file>

<file path=ppt/tags/tag1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1*i*4"/>
  <p:tag name="KSO_WM_UNIT_LAYERLEVEL" val="1"/>
  <p:tag name="KSO_WM_TAG_VERSION" val="3.0"/>
  <p:tag name="KSO_WM_BEAUTIFY_FLAG" val="#wm#"/>
</p:tagLst>
</file>

<file path=ppt/tags/tag1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1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NOCLEAR" val="0"/>
</p:tagLst>
</file>

<file path=ppt/tags/tag1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_1*i*9"/>
  <p:tag name="KSO_WM_UNIT_LAYERLEVEL" val="1"/>
  <p:tag name="KSO_WM_TAG_VERSION" val="3.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1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f*3"/>
  <p:tag name="KSO_WM_UNIT_LAYERLEVEL" val="1"/>
  <p:tag name="KSO_WM_TAG_VERSION" val="3.0"/>
  <p:tag name="KSO_WM_BEAUTIFY_FLAG" val="#wm#"/>
  <p:tag name="KSO_WM_UNIT_PRESET_TEXT" val="公司名占位符"/>
  <p:tag name="KSO_WM_UNIT_NOCLEAR" val="0"/>
  <p:tag name="KSO_WM_UNIT_VALUE" val="10"/>
  <p:tag name="KSO_WM_UNIT_TYPE" val="f"/>
  <p:tag name="KSO_WM_UNIT_INDEX" val="3"/>
  <p:tag name="KSO_WM_UNIT_SUBTYPE" val="g"/>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7"/>
  <p:tag name="KSO_WM_UNIT_ID" val="_11*i*7"/>
  <p:tag name="KSO_WM_UNIT_LAYERLEVEL" val="1"/>
  <p:tag name="KSO_WM_TAG_VERSION" val="3.0"/>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8"/>
  <p:tag name="KSO_WM_UNIT_ID" val="_11*i*8"/>
  <p:tag name="KSO_WM_UNIT_LAYERLEVEL" val="1"/>
  <p:tag name="KSO_WM_TAG_VERSION" val="3.0"/>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9"/>
  <p:tag name="KSO_WM_UNIT_ID" val="_11*i*9"/>
  <p:tag name="KSO_WM_UNIT_LAYERLEVEL" val="1"/>
  <p:tag name="KSO_WM_TAG_VERSION" val="3.0"/>
</p:tagLst>
</file>

<file path=ppt/tags/tag1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f*1"/>
  <p:tag name="KSO_WM_UNIT_LAYERLEVEL" val="1"/>
  <p:tag name="KSO_WM_TAG_VERSION" val="3.0"/>
  <p:tag name="KSO_WM_BEAUTIFY_FLAG" val="#wm#"/>
  <p:tag name="KSO_WM_UNIT_SUBTYPE" val="c"/>
  <p:tag name="KSO_WM_UNIT_PRESET_TEXT" val="日期时间占位符"/>
  <p:tag name="KSO_WM_UNIT_NOCLEAR" val="0"/>
  <p:tag name="KSO_WM_UNIT_VALUE" val="8"/>
  <p:tag name="KSO_WM_UNIT_TYPE" val="f"/>
  <p:tag name="KSO_WM_UNIT_INDEX" val="1"/>
</p:tagLst>
</file>

<file path=ppt/tags/tag1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f*4"/>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4"/>
</p:tagLst>
</file>

<file path=ppt/tags/tag187.xml><?xml version="1.0" encoding="utf-8"?>
<p:tagLst xmlns:a="http://schemas.openxmlformats.org/drawingml/2006/main" xmlns:r="http://schemas.openxmlformats.org/officeDocument/2006/relationships" xmlns:p="http://schemas.openxmlformats.org/presentationml/2006/main">
  <p:tag name="KSO_WM_SLIDE_ID" val="custom20230987_1"/>
  <p:tag name="KSO_WM_TEMPLATE_SUBCATEGORY" val="29"/>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0987"/>
  <p:tag name="KSO_WM_SLIDE_LAYOUT" val="a_f"/>
  <p:tag name="KSO_WM_SLIDE_LAYOUT_CNT" val="1_3"/>
  <p:tag name="KSO_WM_SLIDE_TYPE" val="title"/>
  <p:tag name="KSO_WM_SLIDE_SUBTYPE" val="pureTxt"/>
  <p:tag name="KSO_WM_TEMPLATE_THUMBS_INDEX" val="1、9"/>
</p:tagLst>
</file>

<file path=ppt/tags/tag18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0987_1*a*1"/>
  <p:tag name="KSO_WM_TEMPLATE_CATEGORY" val="custom"/>
  <p:tag name="KSO_WM_TEMPLATE_INDEX" val="20230987"/>
  <p:tag name="KSO_WM_UNIT_LAYERLEVEL" val="1"/>
  <p:tag name="KSO_WM_TAG_VERSION" val="3.0"/>
  <p:tag name="KSO_WM_BEAUTIFY_FLAG" val="#wm#"/>
  <p:tag name="KSO_WM_UNIT_TEXT_TYPE" val="1"/>
  <p:tag name="KSO_WM_UNIT_PRESET_TEXT" val="单击此处添加标题"/>
</p:tagLst>
</file>

<file path=ppt/tags/tag189.xml><?xml version="1.0" encoding="utf-8"?>
<p:tagLst xmlns:a="http://schemas.openxmlformats.org/drawingml/2006/main" xmlns:r="http://schemas.openxmlformats.org/officeDocument/2006/relationships" xmlns:p="http://schemas.openxmlformats.org/presentationml/2006/main">
  <p:tag name="KSO_WM_UNIT_SUBTYPE" val="c"/>
  <p:tag name="KSO_WM_UNIT_NOCLEAR" val="0"/>
  <p:tag name="KSO_WM_UNIT_VALUE" val="8"/>
  <p:tag name="KSO_WM_UNIT_HIGHLIGHT" val="0"/>
  <p:tag name="KSO_WM_UNIT_COMPATIBLE" val="0"/>
  <p:tag name="KSO_WM_UNIT_DIAGRAM_ISNUMVISUAL" val="0"/>
  <p:tag name="KSO_WM_UNIT_DIAGRAM_ISREFERUNIT" val="0"/>
  <p:tag name="KSO_WM_UNIT_TYPE" val="f"/>
  <p:tag name="KSO_WM_UNIT_INDEX" val="3"/>
  <p:tag name="KSO_WM_UNIT_ID" val="custom20230987_1*f*3"/>
  <p:tag name="KSO_WM_TEMPLATE_CATEGORY" val="custom"/>
  <p:tag name="KSO_WM_TEMPLATE_INDEX" val="20230987"/>
  <p:tag name="KSO_WM_UNIT_LAYERLEVEL" val="1"/>
  <p:tag name="KSO_WM_TAG_VERSION" val="3.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_1*i*8"/>
  <p:tag name="KSO_WM_UNIT_LAYERLEVEL" val="1"/>
  <p:tag name="KSO_WM_TAG_VERSION" val="3.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1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1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19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5"/>
  <p:tag name="KSO_WM_UNIT_TEXT_FILL_FORE_SCHEMECOLOR_INDEX" val="15"/>
  <p:tag name="KSO_WM_UNIT_TEXT_FILL_TYPE" val="1"/>
</p:tagLst>
</file>

<file path=ppt/tags/tag19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95.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1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1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19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25"/>
  <p:tag name="KSO_WM_UNIT_TEXT_FILL_FORE_SCHEMECOLOR_INDEX" val="13"/>
  <p:tag name="KSO_WM_UNIT_TEXT_FILL_TYPE" val="1"/>
</p:tagLst>
</file>

<file path=ppt/tags/tag199.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8"/>
  <p:tag name="KSO_WM_UNIT_FILL_TYPE" val="1"/>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TEMPLATE_CATEGORY" val="custom"/>
  <p:tag name="KSO_WM_TEMPLATE_INDEX" val="20230987"/>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i*3"/>
  <p:tag name="KSO_WM_UNIT_LAYERLEVEL" val="1"/>
  <p:tag name="KSO_WM_TAG_VERSION" val="3.0"/>
  <p:tag name="KSO_WM_BEAUTIFY_FLAG" val="#wm#"/>
</p:tagLst>
</file>

<file path=ppt/tags/tag200.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8"/>
  <p:tag name="KSO_WM_UNIT_FILL_TYPE" val="1"/>
</p:tagLst>
</file>

<file path=ppt/tags/tag201.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8"/>
  <p:tag name="KSO_WM_UNIT_FILL_TYPE" val="1"/>
</p:tagLst>
</file>

<file path=ppt/tags/tag202.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8"/>
  <p:tag name="KSO_WM_UNIT_FILL_TYPE" val="1"/>
</p:tagLst>
</file>

<file path=ppt/tags/tag203.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8"/>
  <p:tag name="KSO_WM_UNIT_FILL_TYPE" val="1"/>
</p:tagLst>
</file>

<file path=ppt/tags/tag20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8"/>
  <p:tag name="KSO_WM_UNIT_FILL_TYPE" val="1"/>
</p:tagLst>
</file>

<file path=ppt/tags/tag205.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8"/>
  <p:tag name="KSO_WM_UNIT_FILL_TYPE" val="1"/>
</p:tagLst>
</file>

<file path=ppt/tags/tag206.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8"/>
  <p:tag name="KSO_WM_UNIT_FILL_TYPE" val="1"/>
</p:tagLst>
</file>

<file path=ppt/tags/tag207.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8"/>
  <p:tag name="KSO_WM_UNIT_FILL_TYPE" val="1"/>
</p:tagLst>
</file>

<file path=ppt/tags/tag208.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8"/>
  <p:tag name="KSO_WM_UNIT_FILL_TYPE" val="1"/>
</p:tagLst>
</file>

<file path=ppt/tags/tag209.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8"/>
  <p:tag name="KSO_WM_UNI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f*1"/>
  <p:tag name="KSO_WM_UNIT_LAYERLEVEL" val="1"/>
  <p:tag name="KSO_WM_TAG_VERSION" val="3.0"/>
  <p:tag name="KSO_WM_BEAUTIFY_FLAG" val="#wm#"/>
  <p:tag name="KSO_WM_UNIT_SUBTYPE" val="c"/>
  <p:tag name="KSO_WM_UNIT_PRESET_TEXT" val="日期时间占位符"/>
  <p:tag name="KSO_WM_UNIT_NOCLEAR" val="0"/>
  <p:tag name="KSO_WM_UNIT_VALUE" val="8"/>
  <p:tag name="KSO_WM_UNIT_TYPE" val="f"/>
  <p:tag name="KSO_WM_UNIT_INDEX" val="1"/>
</p:tagLst>
</file>

<file path=ppt/tags/tag210.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8"/>
  <p:tag name="KSO_WM_UNIT_FILL_TYPE" val="1"/>
</p:tagLst>
</file>

<file path=ppt/tags/tag211.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2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1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25"/>
  <p:tag name="KSO_WM_UNIT_TEXT_FILL_FORE_SCHEMECOLOR_INDEX" val="13"/>
  <p:tag name="KSO_WM_UNIT_TEXT_FILL_TYPE" val="1"/>
</p:tagLst>
</file>

<file path=ppt/tags/tag215.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2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1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25"/>
  <p:tag name="KSO_WM_UNIT_TEXT_FILL_FORE_SCHEMECOLOR_INDEX" val="13"/>
  <p:tag name="KSO_WM_UNIT_TEXT_FILL_TYPE" val="1"/>
</p:tagLst>
</file>

<file path=ppt/tags/tag219.xml><?xml version="1.0" encoding="utf-8"?>
<p:tagLst xmlns:a="http://schemas.openxmlformats.org/drawingml/2006/main" xmlns:r="http://schemas.openxmlformats.org/officeDocument/2006/relationships" xmlns:p="http://schemas.openxmlformats.org/presentationml/2006/main">
  <p:tag name="KSO_WM_UNIT_LINE_FORE_SCHEMECOLOR_INDEX_BRIGHTNESS" val="-0.15"/>
  <p:tag name="KSO_WM_UNIT_LINE_FORE_SCHEMECOLOR_INDEX" val="14"/>
  <p:tag name="KSO_WM_UNIT_LINE_FILL_TYPE" val="2"/>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f*4"/>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4"/>
</p:tagLst>
</file>

<file path=ppt/tags/tag220.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221.xml><?xml version="1.0" encoding="utf-8"?>
<p:tagLst xmlns:a="http://schemas.openxmlformats.org/drawingml/2006/main" xmlns:r="http://schemas.openxmlformats.org/officeDocument/2006/relationships" xmlns:p="http://schemas.openxmlformats.org/presentationml/2006/main">
  <p:tag name="PA" val="v5.2.11"/>
</p:tagLst>
</file>

<file path=ppt/tags/tag222.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223.xml><?xml version="1.0" encoding="utf-8"?>
<p:tagLst xmlns:a="http://schemas.openxmlformats.org/drawingml/2006/main" xmlns:r="http://schemas.openxmlformats.org/officeDocument/2006/relationships" xmlns:p="http://schemas.openxmlformats.org/presentationml/2006/main">
  <p:tag name="PA" val="v5.2.11"/>
</p:tagLst>
</file>

<file path=ppt/tags/tag22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225.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226.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2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2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25"/>
  <p:tag name="KSO_WM_UNIT_TEXT_FILL_FORE_SCHEMECOLOR_INDEX" val="13"/>
  <p:tag name="KSO_WM_UNIT_TEXT_FILL_TYPE" val="1"/>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8821,&quot;width&quot;:11725.71496062992}"/>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6915"/>
</p:tagLst>
</file>

<file path=ppt/tags/tag230.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5"/>
  <p:tag name="KSO_WM_UNIT_LINE_FILL_TYPE" val="2"/>
</p:tagLst>
</file>

<file path=ppt/tags/tag231.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2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3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25"/>
  <p:tag name="KSO_WM_UNIT_TEXT_FILL_FORE_SCHEMECOLOR_INDEX" val="13"/>
  <p:tag name="KSO_WM_UNIT_TEXT_FILL_TYPE" val="1"/>
</p:tagLst>
</file>

<file path=ppt/tags/tag234.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5"/>
  <p:tag name="KSO_WM_UNIT_LINE_FILL_TYPE" val="2"/>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0987"/>
</p:tagLst>
</file>

<file path=ppt/tags/tag23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25"/>
  <p:tag name="KSO_WM_UNIT_TEXT_FILL_FORE_SCHEMECOLOR_INDEX" val="13"/>
  <p:tag name="KSO_WM_UNIT_TEXT_FILL_TYPE" val="1"/>
</p:tagLst>
</file>

<file path=ppt/tags/tag237.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2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6915"/>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 name="KSO_WM_UNIT_TEXT_FILL_FORE_SCHEMECOLOR_INDEX_BRIGHTNESS" val="0"/>
  <p:tag name="KSO_WM_UNIT_TEXT_FILL_FORE_SCHEMECOLOR_INDEX" val="13"/>
  <p:tag name="KSO_WM_UNIT_TEXT_FILL_TYPE" val="1"/>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 name="KSO_WM_UNIT_TEXT_FILL_FORE_SCHEMECOLOR_INDEX_BRIGHTNESS" val="0"/>
  <p:tag name="KSO_WM_UNIT_TEXT_FILL_FORE_SCHEMECOLOR_INDEX" val="13"/>
  <p:tag name="KSO_WM_UNIT_TEXT_FILL_TYPE" val="1"/>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 name="KSO_WM_UNIT_TEXT_FILL_FORE_SCHEMECOLOR_INDEX_BRIGHTNESS" val="0"/>
  <p:tag name="KSO_WM_UNIT_TEXT_FILL_FORE_SCHEMECOLOR_INDEX" val="13"/>
  <p:tag name="KSO_WM_UNIT_TEXT_FILL_TYPE" val="1"/>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 name="KSO_WM_UNIT_TEXT_FILL_FORE_SCHEMECOLOR_INDEX_BRIGHTNESS" val="0"/>
  <p:tag name="KSO_WM_UNIT_TEXT_FILL_FORE_SCHEMECOLOR_INDEX" val="13"/>
  <p:tag name="KSO_WM_UNIT_TEXT_FILL_TYPE" val="1"/>
</p:tagLst>
</file>

<file path=ppt/tags/tag248.xml><?xml version="1.0" encoding="utf-8"?>
<p:tagLst xmlns:a="http://schemas.openxmlformats.org/drawingml/2006/main" xmlns:r="http://schemas.openxmlformats.org/officeDocument/2006/relationships" xmlns:p="http://schemas.openxmlformats.org/presentationml/2006/main">
  <p:tag name="KSO_WM_SLIDE_ID" val="custom20230987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0987"/>
  <p:tag name="KSO_WM_SLIDE_TYPE" val="sectionTitle"/>
  <p:tag name="KSO_WM_SLIDE_SUBTYPE" val="pureTxt"/>
  <p:tag name="KSO_WM_SLIDE_LAYOUT" val="a_e"/>
  <p:tag name="KSO_WM_SLIDE_LAYOUT_CNT" val="1_1"/>
</p:tagLst>
</file>

<file path=ppt/tags/tag2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1"/>
  <p:tag name="KSO_WM_UNIT_DIAGRAM_ISNUMVISUAL" val="0"/>
  <p:tag name="KSO_WM_UNIT_DIAGRAM_ISREFERUNIT" val="0"/>
  <p:tag name="KSO_WM_UNIT_ID" val="custom20230987_7*e*1"/>
  <p:tag name="KSO_WM_TEMPLATE_CATEGORY" val="custom"/>
  <p:tag name="KSO_WM_TEMPLATE_INDEX" val="20230987"/>
  <p:tag name="KSO_WM_UNIT_LAYERLEVEL" val="1"/>
  <p:tag name="KSO_WM_TAG_VERSION" val="3.0"/>
  <p:tag name="KSO_WM_BEAUTIFY_FLAG" val="#wm#"/>
  <p:tag name="KSO_WM_UNIT_NOCLEAR" val="0"/>
  <p:tag name="KSO_WM_UNIT_VALUE" val="13"/>
  <p:tag name="KSO_WM_UNIT_TYPE" val="e"/>
  <p:tag name="KSO_WM_UNIT_INDEX" val="1"/>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0987_7*i*1"/>
  <p:tag name="KSO_WM_UNIT_LAYERLEVEL" val="1"/>
  <p:tag name="KSO_WM_TAG_VERSION" val="3.0"/>
  <p:tag name="KSO_WM_BEAUTIFY_FLAG" val="#wm#"/>
  <p:tag name="KSO_WM_TEMPLATE_CATEGORY" val="custom"/>
  <p:tag name="KSO_WM_TEMPLATE_INDEX" val="20230987"/>
</p:tagLst>
</file>

<file path=ppt/tags/tag2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0987_7*i*2"/>
  <p:tag name="KSO_WM_UNIT_LAYERLEVEL" val="1"/>
  <p:tag name="KSO_WM_TAG_VERSION" val="3.0"/>
  <p:tag name="KSO_WM_BEAUTIFY_FLAG" val="#wm#"/>
  <p:tag name="KSO_WM_TEMPLATE_CATEGORY" val="custom"/>
  <p:tag name="KSO_WM_TEMPLATE_INDEX" val="20230987"/>
</p:tagLst>
</file>

<file path=ppt/tags/tag252.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2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55.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2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58.xml><?xml version="1.0" encoding="utf-8"?>
<p:tagLst xmlns:a="http://schemas.openxmlformats.org/drawingml/2006/main" xmlns:r="http://schemas.openxmlformats.org/officeDocument/2006/relationships" xmlns:p="http://schemas.openxmlformats.org/presentationml/2006/main">
  <p:tag name="KSO_WM_UNIT_TABLE_BEAUTIFY" val="smartTable{2b9414ad-be83-48b1-a899-dbef313346bb}"/>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62.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6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264.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14"/>
  <p:tag name="KSO_WM_UNIT_LINE_FILL_TYPE" val="2"/>
</p:tagLst>
</file>

<file path=ppt/tags/tag265.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14"/>
  <p:tag name="KSO_WM_UNIT_LINE_FILL_TYPE" val="2"/>
</p:tagLst>
</file>

<file path=ppt/tags/tag26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267.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2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7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7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3680.777952755905,&quot;width&quot;:10412.592125984253}"/>
</p:tagLst>
</file>

<file path=ppt/tags/tag272.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2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7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76.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2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7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8.xml><?xml version="1.0" encoding="utf-8"?>
<p:tagLst xmlns:a="http://schemas.openxmlformats.org/drawingml/2006/main" xmlns:r="http://schemas.openxmlformats.org/officeDocument/2006/relationships"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6915"/>
  <p:tag name="KSO_WM_TEMPLATE_MASTER_THUMB_INDEX" val="12"/>
  <p:tag name="KSO_WM_TEMPLATE_THUMBS_INDEX" val="1、4、7、8、10、11、12、13、15"/>
</p:tagLst>
</file>

<file path=ppt/tags/tag280.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2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83.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2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86.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2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89.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y*7"/>
  <p:tag name="KSO_WM_UNIT_LAYERLEVEL" val="1"/>
  <p:tag name="KSO_WM_TAG_VERSION" val="1.0"/>
  <p:tag name="KSO_WM_BEAUTIFY_FLAG" val="#wm#"/>
  <p:tag name="KSO_WM_UNIT_TYPE" val="y"/>
  <p:tag name="KSO_WM_UNIT_INDEX" val="7"/>
</p:tagLst>
</file>

<file path=ppt/tags/tag2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92.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2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95.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2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98.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2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二级&#10;三级&#10;四级&#10;五级"/>
  <p:tag name="KSO_WM_UNIT_NOCLEAR" val="0"/>
  <p:tag name="KSO_WM_UNIT_TYPE" val="f"/>
  <p:tag name="KSO_WM_UNIT_INDEX" val="1"/>
  <p:tag name="KSO_WM_UNIT_VALUE" val="340"/>
  <p:tag name="KSO_WM_TEMPLATE_CATEGORY" val="custom"/>
  <p:tag name="KSO_WM_TEMPLATE_INDEX" val="20230987"/>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UNIT_TYPE" val="y"/>
  <p:tag name="KSO_WM_UNIT_INDEX" val="1"/>
</p:tagLst>
</file>

<file path=ppt/tags/tag3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01.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3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04.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3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3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y*2"/>
  <p:tag name="KSO_WM_UNIT_LAYERLEVEL" val="1"/>
  <p:tag name="KSO_WM_TAG_VERSION" val="1.0"/>
  <p:tag name="KSO_WM_BEAUTIFY_FLAG" val="#wm#"/>
  <p:tag name="KSO_WM_UNIT_TYPE" val="y"/>
  <p:tag name="KSO_WM_UNIT_INDEX" val="2"/>
</p:tagLst>
</file>

<file path=ppt/tags/tag3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3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3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19.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y*3"/>
  <p:tag name="KSO_WM_UNIT_LAYERLEVEL" val="1"/>
  <p:tag name="KSO_WM_TAG_VERSION" val="1.0"/>
  <p:tag name="KSO_WM_BEAUTIFY_FLAG" val="#wm#"/>
  <p:tag name="KSO_WM_UNIT_TYPE" val="y"/>
  <p:tag name="KSO_WM_UNIT_INDEX" val="3"/>
</p:tagLst>
</file>

<file path=ppt/tags/tag3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3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26.xml><?xml version="1.0" encoding="utf-8"?>
<p:tagLst xmlns:a="http://schemas.openxmlformats.org/drawingml/2006/main" xmlns:r="http://schemas.openxmlformats.org/officeDocument/2006/relationships" xmlns:p="http://schemas.openxmlformats.org/presentationml/2006/main">
  <p:tag name="KSO_WM_SLIDE_ID" val="custom20230987_9"/>
  <p:tag name="KSO_WM_TEMPLATE_SUBCATEGORY" val="29"/>
  <p:tag name="KSO_WM_TEMPLATE_MASTER_TYPE" val="0"/>
  <p:tag name="KSO_WM_TEMPLATE_COLOR_TYPE" val="0"/>
  <p:tag name="KSO_WM_SLIDE_ITEM_CNT" val="0"/>
  <p:tag name="KSO_WM_SLIDE_INDEX" val="9"/>
  <p:tag name="KSO_WM_TAG_VERSION" val="3.0"/>
  <p:tag name="KSO_WM_BEAUTIFY_FLAG" val="#wm#"/>
  <p:tag name="KSO_WM_TEMPLATE_CATEGORY" val="custom"/>
  <p:tag name="KSO_WM_TEMPLATE_INDEX" val="20230987"/>
  <p:tag name="KSO_WM_SLIDE_TYPE" val="endPage"/>
  <p:tag name="KSO_WM_SLIDE_SUBTYPE" val="pureTxt"/>
  <p:tag name="KSO_WM_SLIDE_LAYOUT" val="a_f"/>
  <p:tag name="KSO_WM_SLIDE_LAYOUT_CNT" val="1_3"/>
</p:tagLst>
</file>

<file path=ppt/tags/tag3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0987_9*a*1"/>
  <p:tag name="KSO_WM_TEMPLATE_CATEGORY" val="custom"/>
  <p:tag name="KSO_WM_TEMPLATE_INDEX" val="20230987"/>
  <p:tag name="KSO_WM_UNIT_LAYERLEVEL" val="1"/>
  <p:tag name="KSO_WM_TAG_VERSION" val="3.0"/>
  <p:tag name="KSO_WM_BEAUTIFY_FLAG" val="#wm#"/>
  <p:tag name="KSO_WM_UNIT_ISCONTENTSTITLE" val="0"/>
  <p:tag name="KSO_WM_UNIT_ISNUMDGMTITLE" val="0"/>
  <p:tag name="KSO_WM_UNIT_NOCLEAR" val="1"/>
  <p:tag name="KSO_WM_UNIT_TYPE" val="a"/>
  <p:tag name="KSO_WM_UNIT_INDEX" val="1"/>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y*4"/>
  <p:tag name="KSO_WM_UNIT_LAYERLEVEL" val="1"/>
  <p:tag name="KSO_WM_TAG_VERSION" val="1.0"/>
  <p:tag name="KSO_WM_BEAUTIFY_FLAG" val="#wm#"/>
  <p:tag name="KSO_WM_UNIT_TYPE" val="y"/>
  <p:tag name="KSO_WM_UNIT_INDEX" val="4"/>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y*5"/>
  <p:tag name="KSO_WM_UNIT_LAYERLEVEL" val="1"/>
  <p:tag name="KSO_WM_TAG_VERSION" val="1.0"/>
  <p:tag name="KSO_WM_BEAUTIFY_FLAG" val="#wm#"/>
  <p:tag name="KSO_WM_UNIT_TYPE" val="y"/>
  <p:tag name="KSO_WM_UNIT_INDEX" val="5"/>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y*6"/>
  <p:tag name="KSO_WM_UNIT_LAYERLEVEL" val="1"/>
  <p:tag name="KSO_WM_TAG_VERSION" val="1.0"/>
  <p:tag name="KSO_WM_BEAUTIFY_FLAG" val="#wm#"/>
  <p:tag name="KSO_WM_UNIT_TYPE" val="y"/>
  <p:tag name="KSO_WM_UNIT_INDEX" val="6"/>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0987"/>
  <p:tag name="KSO_WM_TEMPLATE_THUMBS_INDEX" val="1、9"/>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i*1"/>
  <p:tag name="KSO_WM_UNIT_LAYERLEVEL" val="1"/>
  <p:tag name="KSO_WM_TAG_VERSION" val="3.0"/>
  <p:tag name="KSO_WM_BEAUTIFY_FLAG" val="#wm#"/>
  <p:tag name="KSO_WM_UNIT_TYPE" val="i"/>
  <p:tag name="KSO_WM_UNIT_INDEX" val="1"/>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_1*i*4"/>
  <p:tag name="KSO_WM_UNIT_LAYERLEVEL" val="1"/>
  <p:tag name="KSO_WM_TAG_VERSION" val="3.0"/>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heme/theme1.xml><?xml version="1.0" encoding="utf-8"?>
<a:theme xmlns:a="http://schemas.openxmlformats.org/drawingml/2006/main" name="2_Office 主题​​">
  <a:themeElements>
    <a:clrScheme name="自定义 41">
      <a:dk1>
        <a:srgbClr val="000000"/>
      </a:dk1>
      <a:lt1>
        <a:srgbClr val="FFFFFF"/>
      </a:lt1>
      <a:dk2>
        <a:srgbClr val="08173E"/>
      </a:dk2>
      <a:lt2>
        <a:srgbClr val="E1F3FF"/>
      </a:lt2>
      <a:accent1>
        <a:srgbClr val="0099FF"/>
      </a:accent1>
      <a:accent2>
        <a:srgbClr val="1088F9"/>
      </a:accent2>
      <a:accent3>
        <a:srgbClr val="2076F3"/>
      </a:accent3>
      <a:accent4>
        <a:srgbClr val="3065EC"/>
      </a:accent4>
      <a:accent5>
        <a:srgbClr val="4053E6"/>
      </a:accent5>
      <a:accent6>
        <a:srgbClr val="5042E0"/>
      </a:accent6>
      <a:hlink>
        <a:srgbClr val="0563C1"/>
      </a:hlink>
      <a:folHlink>
        <a:srgbClr val="954F72"/>
      </a:folHlink>
    </a:clrScheme>
    <a:fontScheme name="主题字体">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accent1">
                <a:alpha val="33000"/>
              </a:schemeClr>
            </a:gs>
            <a:gs pos="95000">
              <a:schemeClr val="accent1"/>
            </a:gs>
          </a:gsLst>
          <a:lin ang="2700000" scaled="1"/>
          <a:tileRect/>
        </a:gradFill>
        <a:ln>
          <a:noFill/>
          <a:prstDash val="solid"/>
        </a:ln>
      </a:spPr>
      <a:bodyPr wrap="square" rtlCol="0" anchor="ctr">
        <a:noAutofit/>
      </a:bodyPr>
      <a:lstStyle>
        <a:defPPr algn="ctr">
          <a:defRPr>
            <a:ea typeface="微软雅黑" panose="020B0503020204020204" pitchFamily="34" charset="-122"/>
            <a:cs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err="1" smtClean="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主题​​">
  <a:themeElements>
    <a:clrScheme name="">
      <a:dk1>
        <a:srgbClr val="000000"/>
      </a:dk1>
      <a:lt1>
        <a:srgbClr val="FFFFFF"/>
      </a:lt1>
      <a:dk2>
        <a:srgbClr val="F5F5F8"/>
      </a:dk2>
      <a:lt2>
        <a:srgbClr val="FFFFFF"/>
      </a:lt2>
      <a:accent1>
        <a:srgbClr val="577CCE"/>
      </a:accent1>
      <a:accent2>
        <a:srgbClr val="5999AF"/>
      </a:accent2>
      <a:accent3>
        <a:srgbClr val="5BA080"/>
      </a:accent3>
      <a:accent4>
        <a:srgbClr val="8BAA69"/>
      </a:accent4>
      <a:accent5>
        <a:srgbClr val="D6B250"/>
      </a:accent5>
      <a:accent6>
        <a:srgbClr val="E79647"/>
      </a:accent6>
      <a:hlink>
        <a:srgbClr val="0000FF"/>
      </a:hlink>
      <a:folHlink>
        <a:srgbClr val="FF00FF"/>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41">
      <a:dk1>
        <a:srgbClr val="000000"/>
      </a:dk1>
      <a:lt1>
        <a:srgbClr val="FFFFFF"/>
      </a:lt1>
      <a:dk2>
        <a:srgbClr val="08173E"/>
      </a:dk2>
      <a:lt2>
        <a:srgbClr val="E1F3FF"/>
      </a:lt2>
      <a:accent1>
        <a:srgbClr val="0099FF"/>
      </a:accent1>
      <a:accent2>
        <a:srgbClr val="1088F9"/>
      </a:accent2>
      <a:accent3>
        <a:srgbClr val="2076F3"/>
      </a:accent3>
      <a:accent4>
        <a:srgbClr val="3065EC"/>
      </a:accent4>
      <a:accent5>
        <a:srgbClr val="4053E6"/>
      </a:accent5>
      <a:accent6>
        <a:srgbClr val="5042E0"/>
      </a:accent6>
      <a:hlink>
        <a:srgbClr val="0563C1"/>
      </a:hlink>
      <a:folHlink>
        <a:srgbClr val="954F72"/>
      </a:folHlink>
    </a:clrScheme>
    <a:fontScheme name="主题字体">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accent1">
                <a:alpha val="33000"/>
              </a:schemeClr>
            </a:gs>
            <a:gs pos="95000">
              <a:schemeClr val="accent1"/>
            </a:gs>
          </a:gsLst>
          <a:lin ang="2700000" scaled="1"/>
          <a:tileRect/>
        </a:gradFill>
        <a:ln>
          <a:noFill/>
          <a:prstDash val="solid"/>
        </a:ln>
      </a:spPr>
      <a:bodyPr wrap="square" rtlCol="0" anchor="ctr">
        <a:noAutofit/>
      </a:bodyPr>
      <a:lstStyle>
        <a:defPPr algn="ctr">
          <a:defRPr>
            <a:ea typeface="微软雅黑" panose="020B0503020204020204" pitchFamily="34" charset="-122"/>
            <a:cs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err="1" smtClean="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自定义 41">
      <a:dk1>
        <a:srgbClr val="000000"/>
      </a:dk1>
      <a:lt1>
        <a:srgbClr val="FFFFFF"/>
      </a:lt1>
      <a:dk2>
        <a:srgbClr val="08173E"/>
      </a:dk2>
      <a:lt2>
        <a:srgbClr val="E1F3FF"/>
      </a:lt2>
      <a:accent1>
        <a:srgbClr val="0099FF"/>
      </a:accent1>
      <a:accent2>
        <a:srgbClr val="1088F9"/>
      </a:accent2>
      <a:accent3>
        <a:srgbClr val="2076F3"/>
      </a:accent3>
      <a:accent4>
        <a:srgbClr val="3065EC"/>
      </a:accent4>
      <a:accent5>
        <a:srgbClr val="4053E6"/>
      </a:accent5>
      <a:accent6>
        <a:srgbClr val="5042E0"/>
      </a:accent6>
      <a:hlink>
        <a:srgbClr val="0563C1"/>
      </a:hlink>
      <a:folHlink>
        <a:srgbClr val="954F72"/>
      </a:folHlink>
    </a:clrScheme>
    <a:fontScheme name="主题字体">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accent1">
                <a:alpha val="33000"/>
              </a:schemeClr>
            </a:gs>
            <a:gs pos="95000">
              <a:schemeClr val="accent1"/>
            </a:gs>
          </a:gsLst>
          <a:lin ang="2700000" scaled="1"/>
          <a:tileRect/>
        </a:gradFill>
        <a:ln>
          <a:noFill/>
          <a:prstDash val="solid"/>
        </a:ln>
      </a:spPr>
      <a:bodyPr wrap="square" rtlCol="0" anchor="ctr">
        <a:noAutofit/>
      </a:bodyPr>
      <a:lstStyle>
        <a:defPPr algn="ctr">
          <a:defRPr>
            <a:ea typeface="微软雅黑" panose="020B0503020204020204" pitchFamily="34" charset="-122"/>
            <a:cs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err="1" smtClean="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538</TotalTime>
  <Words>1449</Words>
  <Application>Microsoft Office PowerPoint</Application>
  <PresentationFormat>全屏显示(16:9)</PresentationFormat>
  <Paragraphs>189</Paragraphs>
  <Slides>31</Slides>
  <Notes>7</Notes>
  <HiddenSlides>0</HiddenSlides>
  <MMClips>0</MMClips>
  <ScaleCrop>false</ScaleCrop>
  <HeadingPairs>
    <vt:vector size="6" baseType="variant">
      <vt:variant>
        <vt:lpstr>已用的字体</vt:lpstr>
      </vt:variant>
      <vt:variant>
        <vt:i4>3</vt:i4>
      </vt:variant>
      <vt:variant>
        <vt:lpstr>主题</vt:lpstr>
      </vt:variant>
      <vt:variant>
        <vt:i4>4</vt:i4>
      </vt:variant>
      <vt:variant>
        <vt:lpstr>幻灯片标题</vt:lpstr>
      </vt:variant>
      <vt:variant>
        <vt:i4>31</vt:i4>
      </vt:variant>
    </vt:vector>
  </HeadingPairs>
  <TitlesOfParts>
    <vt:vector size="38" baseType="lpstr">
      <vt:lpstr>微软雅黑</vt:lpstr>
      <vt:lpstr>Arial</vt:lpstr>
      <vt:lpstr>Calibri</vt:lpstr>
      <vt:lpstr>2_Office 主题​​</vt:lpstr>
      <vt:lpstr>5_Office 主题​​</vt:lpstr>
      <vt:lpstr>1_Office 主题​​</vt:lpstr>
      <vt:lpstr>4_Office 主题​​</vt:lpstr>
      <vt:lpstr>Create A Green World</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 用户</dc:creator>
  <cp:lastModifiedBy>cai jiangfang</cp:lastModifiedBy>
  <cp:revision>817</cp:revision>
  <dcterms:created xsi:type="dcterms:W3CDTF">2013-02-20T08:47:00Z</dcterms:created>
  <dcterms:modified xsi:type="dcterms:W3CDTF">2025-12-28T17:49:53Z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2052-12.1.0.24034</vt:lpwstr>
  </property>
  <property fmtid="{D5CDD505-2E9C-101B-9397-08002B2CF9AE}" pid="3" name="KSOTemplateUUID">
    <vt:lpwstr>v1.0_mb_d/rwPsqa/tcsG4PFzpQ3ZQ==</vt:lpwstr>
  </property>
  <property fmtid="{D5CDD505-2E9C-101B-9397-08002B2CF9AE}" pid="4" name="ICV">
    <vt:lpwstr>B37C9483E63B4B28807E50F0B2B072F6_13</vt:lpwstr>
  </property>
</Properties>
</file>